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slideLayouts/slideLayout8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9" r:id="rId1"/>
    <p:sldMasterId id="2147483730" r:id="rId2"/>
    <p:sldMasterId id="2147483731" r:id="rId3"/>
    <p:sldMasterId id="2147483732" r:id="rId4"/>
    <p:sldMasterId id="2147483733" r:id="rId5"/>
  </p:sldMasterIdLst>
  <p:notesMasterIdLst>
    <p:notesMasterId r:id="rId68"/>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316" r:id="rId20"/>
    <p:sldId id="317"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Lst>
  <p:sldSz cx="9144000" cy="5143500" type="screen16x9"/>
  <p:notesSz cx="6858000" cy="9144000"/>
  <p:embeddedFontLst>
    <p:embeddedFont>
      <p:font typeface="Archivo Black" panose="020B0A03020202020B04" pitchFamily="34" charset="77"/>
      <p:regular r:id="rId69"/>
    </p:embeddedFont>
    <p:embeddedFont>
      <p:font typeface="Bebas Neue" panose="020B0606020202050201" pitchFamily="34" charset="77"/>
      <p:regular r:id="rId70"/>
    </p:embeddedFont>
    <p:embeddedFont>
      <p:font typeface="Cabin" pitchFamily="2" charset="77"/>
      <p:regular r:id="rId71"/>
      <p:bold r:id="rId72"/>
      <p:italic r:id="rId73"/>
      <p:boldItalic r:id="rId74"/>
    </p:embeddedFont>
    <p:embeddedFont>
      <p:font typeface="DM Serif Display" pitchFamily="2" charset="0"/>
      <p:regular r:id="rId75"/>
    </p:embeddedFont>
    <p:embeddedFont>
      <p:font typeface="Montserrat" pitchFamily="2" charset="77"/>
      <p:regular r:id="rId76"/>
      <p:bold r:id="rId77"/>
      <p:italic r:id="rId78"/>
      <p:boldItalic r:id="rId79"/>
    </p:embeddedFont>
    <p:embeddedFont>
      <p:font typeface="Nunito" pitchFamily="2" charset="77"/>
      <p:regular r:id="rId80"/>
      <p:bold r:id="rId81"/>
      <p:italic r:id="rId82"/>
      <p:boldItalic r:id="rId83"/>
    </p:embeddedFont>
    <p:embeddedFont>
      <p:font typeface="Roboto" panose="02000000000000000000" pitchFamily="2" charset="0"/>
      <p:regular r:id="rId84"/>
      <p:bold r:id="rId85"/>
      <p:italic r:id="rId86"/>
      <p:boldItalic r:id="rId8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84"/>
  </p:normalViewPr>
  <p:slideViewPr>
    <p:cSldViewPr snapToGrid="0">
      <p:cViewPr varScale="1">
        <p:scale>
          <a:sx n="152" d="100"/>
          <a:sy n="152" d="100"/>
        </p:scale>
        <p:origin x="504"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notesMaster" Target="notesMasters/notesMaster1.xml"/><Relationship Id="rId84" Type="http://schemas.openxmlformats.org/officeDocument/2006/relationships/font" Target="fonts/font16.fntdata"/><Relationship Id="rId89" Type="http://schemas.openxmlformats.org/officeDocument/2006/relationships/viewProps" Target="viewProp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6.fntdata"/><Relationship Id="rId79" Type="http://schemas.openxmlformats.org/officeDocument/2006/relationships/font" Target="fonts/font11.fntdata"/><Relationship Id="rId5" Type="http://schemas.openxmlformats.org/officeDocument/2006/relationships/slideMaster" Target="slideMasters/slideMaster5.xml"/><Relationship Id="rId90" Type="http://schemas.openxmlformats.org/officeDocument/2006/relationships/theme" Target="theme/theme1.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font" Target="fonts/font1.fntdata"/><Relationship Id="rId77" Type="http://schemas.openxmlformats.org/officeDocument/2006/relationships/font" Target="fonts/font9.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4.fntdata"/><Relationship Id="rId80" Type="http://schemas.openxmlformats.org/officeDocument/2006/relationships/font" Target="fonts/font12.fntdata"/><Relationship Id="rId85" Type="http://schemas.openxmlformats.org/officeDocument/2006/relationships/font" Target="fonts/font17.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2.fntdata"/><Relationship Id="rId75" Type="http://schemas.openxmlformats.org/officeDocument/2006/relationships/font" Target="fonts/font7.fntdata"/><Relationship Id="rId83" Type="http://schemas.openxmlformats.org/officeDocument/2006/relationships/font" Target="fonts/font15.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font" Target="fonts/font5.fntdata"/><Relationship Id="rId78" Type="http://schemas.openxmlformats.org/officeDocument/2006/relationships/font" Target="fonts/font10.fntdata"/><Relationship Id="rId81" Type="http://schemas.openxmlformats.org/officeDocument/2006/relationships/font" Target="fonts/font13.fntdata"/><Relationship Id="rId86" Type="http://schemas.openxmlformats.org/officeDocument/2006/relationships/font" Target="fonts/font18.fntdata"/><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8.fntdata"/><Relationship Id="rId7" Type="http://schemas.openxmlformats.org/officeDocument/2006/relationships/slide" Target="slides/slide2.xml"/><Relationship Id="rId71" Type="http://schemas.openxmlformats.org/officeDocument/2006/relationships/font" Target="fonts/font3.fntdata"/><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font" Target="fonts/font19.fntdata"/><Relationship Id="rId61" Type="http://schemas.openxmlformats.org/officeDocument/2006/relationships/slide" Target="slides/slide56.xml"/><Relationship Id="rId82" Type="http://schemas.openxmlformats.org/officeDocument/2006/relationships/font" Target="fonts/font14.fntdata"/><Relationship Id="rId19"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40a10af831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40a10af831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40a10af831b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40a10af831b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40a10af831b_0_18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40a10af831b_0_18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40a10af831b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40a10af831b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73b8f23edf_0_25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73b8f23edf_0_2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40a10af831b_0_17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40a10af831b_0_17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40a10af831b_0_5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40a10af831b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40a10af831b_0_3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40a10af831b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40a10af831b_0_3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40a10af831b_0_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40a10af831b_0_8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40a10af831b_0_8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40a10af831b_0_9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40a10af831b_0_9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40a10af831b_0_9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40a10af831b_0_9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40a10af831b_0_1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40a10af831b_0_1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40a10af831b_0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40a10af831b_0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40a10af831b_0_1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40a10af831b_0_1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40a10af831b_0_1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40a10af831b_0_1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40a10af831b_0_1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2" name="Google Shape;682;g40a10af831b_0_1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40a10af831b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40a10af831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40a10af831b_0_1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40a10af831b_0_1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40a10af831b_0_13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40a10af831b_0_1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g40a10af831b_0_1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7" name="Google Shape;747;g40a10af831b_0_1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g40a10af831b_0_14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8" name="Google Shape;768;g40a10af831b_0_14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40a10af831b_0_14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40a10af831b_0_14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g40a10af831b_0_14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0" name="Google Shape;810;g40a10af831b_0_14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40a10af831b_0_1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1" name="Google Shape;831;g40a10af831b_0_1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40a10af831b_0_15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6" name="Google Shape;846;g40a10af831b_0_1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g40a10af831b_0_15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2" name="Google Shape;862;g40a10af831b_0_15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g40a10af831b_0_15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8" name="Google Shape;878;g40a10af831b_0_15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40a10af831b_0_15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40a10af831b_0_1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40a10af831b_0_16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0" name="Google Shape;910;g40a10af831b_0_16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g40a10af831b_0_16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6" name="Google Shape;926;g40a10af831b_0_16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40a10af831b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 name="Google Shape;931;g40a10af831b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g40a10af831b_0_11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1" name="Google Shape;941;g40a10af831b_0_1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g373b8f23edf_0_65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9" name="Google Shape;949;g373b8f23edf_0_65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373b8f23edf_0_65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373b8f23edf_0_65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373b8f23edf_0_65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373b8f23edf_0_65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g373b8f23edf_0_65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3" name="Google Shape;973;g373b8f23edf_0_65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Google Shape;980;g373b8f23edf_0_65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1" name="Google Shape;981;g373b8f23edf_0_65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g373b8f23edf_0_66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3" name="Google Shape;993;g373b8f23edf_0_6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373b8f23edf_0_66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373b8f23edf_0_66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373b8f23edf_0_66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7" name="Google Shape;1007;g373b8f23edf_0_66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g373b8f23edf_0_67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5" name="Google Shape;1015;g373b8f23edf_0_67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Google Shape;1020;g373fe5fc019_0_1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1" name="Google Shape;1021;g373fe5fc019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g373fe5fc019_0_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0" name="Google Shape;1030;g373fe5fc019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g373fe5fc019_0_1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0" name="Google Shape;1040;g373fe5fc019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0"/>
        <p:cNvGrpSpPr/>
        <p:nvPr/>
      </p:nvGrpSpPr>
      <p:grpSpPr>
        <a:xfrm>
          <a:off x="0" y="0"/>
          <a:ext cx="0" cy="0"/>
          <a:chOff x="0" y="0"/>
          <a:chExt cx="0" cy="0"/>
        </a:xfrm>
      </p:grpSpPr>
      <p:sp>
        <p:nvSpPr>
          <p:cNvPr id="1051" name="Google Shape;1051;g373fe5fc019_0_1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2" name="Google Shape;1052;g373fe5fc019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g373fe5fc019_0_1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5" name="Google Shape;1065;g373fe5fc019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6"/>
        <p:cNvGrpSpPr/>
        <p:nvPr/>
      </p:nvGrpSpPr>
      <p:grpSpPr>
        <a:xfrm>
          <a:off x="0" y="0"/>
          <a:ext cx="0" cy="0"/>
          <a:chOff x="0" y="0"/>
          <a:chExt cx="0" cy="0"/>
        </a:xfrm>
      </p:grpSpPr>
      <p:sp>
        <p:nvSpPr>
          <p:cNvPr id="1077" name="Google Shape;1077;g373fe5fc019_0_1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8" name="Google Shape;1078;g373fe5fc019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g373fe5fc019_0_1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1" name="Google Shape;1091;g373fe5fc019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373fe5fc019_0_2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5" name="Google Shape;1105;g373fe5fc019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g373b8f23edf_0_70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8" name="Google Shape;1118;g373b8f23edf_0_70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6"/>
        <p:cNvGrpSpPr/>
        <p:nvPr/>
      </p:nvGrpSpPr>
      <p:grpSpPr>
        <a:xfrm>
          <a:off x="0" y="0"/>
          <a:ext cx="0" cy="0"/>
          <a:chOff x="0" y="0"/>
          <a:chExt cx="0" cy="0"/>
        </a:xfrm>
      </p:grpSpPr>
      <p:sp>
        <p:nvSpPr>
          <p:cNvPr id="1127" name="Google Shape;1127;g373b8f23edf_0_70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8" name="Google Shape;1128;g373b8f23edf_0_70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6"/>
        <p:cNvGrpSpPr/>
        <p:nvPr/>
      </p:nvGrpSpPr>
      <p:grpSpPr>
        <a:xfrm>
          <a:off x="0" y="0"/>
          <a:ext cx="0" cy="0"/>
          <a:chOff x="0" y="0"/>
          <a:chExt cx="0" cy="0"/>
        </a:xfrm>
      </p:grpSpPr>
      <p:sp>
        <p:nvSpPr>
          <p:cNvPr id="1137" name="Google Shape;1137;g373b8f23edf_0_70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8" name="Google Shape;1138;g373b8f23edf_0_70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g373b8f23edf_0_70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8" name="Google Shape;1148;g373b8f23edf_0_70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6"/>
        <p:cNvGrpSpPr/>
        <p:nvPr/>
      </p:nvGrpSpPr>
      <p:grpSpPr>
        <a:xfrm>
          <a:off x="0" y="0"/>
          <a:ext cx="0" cy="0"/>
          <a:chOff x="0" y="0"/>
          <a:chExt cx="0" cy="0"/>
        </a:xfrm>
      </p:grpSpPr>
      <p:sp>
        <p:nvSpPr>
          <p:cNvPr id="1157" name="Google Shape;1157;g373b8f23edf_0_70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8" name="Google Shape;1158;g373b8f23edf_0_70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Google Shape;1167;g373b8f23edf_0_70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8" name="Google Shape;1168;g373b8f23edf_0_70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6"/>
        <p:cNvGrpSpPr/>
        <p:nvPr/>
      </p:nvGrpSpPr>
      <p:grpSpPr>
        <a:xfrm>
          <a:off x="0" y="0"/>
          <a:ext cx="0" cy="0"/>
          <a:chOff x="0" y="0"/>
          <a:chExt cx="0" cy="0"/>
        </a:xfrm>
      </p:grpSpPr>
      <p:sp>
        <p:nvSpPr>
          <p:cNvPr id="1177" name="Google Shape;1177;g373b8f23edf_0_70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8" name="Google Shape;1178;g373b8f23edf_0_70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6"/>
        <p:cNvGrpSpPr/>
        <p:nvPr/>
      </p:nvGrpSpPr>
      <p:grpSpPr>
        <a:xfrm>
          <a:off x="0" y="0"/>
          <a:ext cx="0" cy="0"/>
          <a:chOff x="0" y="0"/>
          <a:chExt cx="0" cy="0"/>
        </a:xfrm>
      </p:grpSpPr>
      <p:sp>
        <p:nvSpPr>
          <p:cNvPr id="1187" name="Google Shape;1187;g40a10af831b_0_19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8" name="Google Shape;1188;g40a10af831b_0_19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5"/>
        <p:cNvGrpSpPr/>
        <p:nvPr/>
      </p:nvGrpSpPr>
      <p:grpSpPr>
        <a:xfrm>
          <a:off x="0" y="0"/>
          <a:ext cx="0" cy="0"/>
          <a:chOff x="0" y="0"/>
          <a:chExt cx="0" cy="0"/>
        </a:xfrm>
      </p:grpSpPr>
      <p:sp>
        <p:nvSpPr>
          <p:cNvPr id="1196" name="Google Shape;1196;g40a10af831b_0_18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7" name="Google Shape;1197;g40a10af831b_0_18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373fe5fc019_0_3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3" name="Google Shape;1223;g373fe5fc019_0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1">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52" name="Google Shape;52;p13"/>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8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3" name="Google Shape;53;p13"/>
          <p:cNvSpPr>
            <a:spLocks noGrp="1"/>
          </p:cNvSpPr>
          <p:nvPr>
            <p:ph type="pic" idx="2"/>
          </p:nvPr>
        </p:nvSpPr>
        <p:spPr>
          <a:xfrm>
            <a:off x="5216899" y="0"/>
            <a:ext cx="3943200" cy="5143500"/>
          </a:xfrm>
          <a:prstGeom prst="rect">
            <a:avLst/>
          </a:prstGeom>
          <a:noFill/>
          <a:ln>
            <a:no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7"/>
        <p:cNvGrpSpPr/>
        <p:nvPr/>
      </p:nvGrpSpPr>
      <p:grpSpPr>
        <a:xfrm>
          <a:off x="0" y="0"/>
          <a:ext cx="0" cy="0"/>
          <a:chOff x="0" y="0"/>
          <a:chExt cx="0" cy="0"/>
        </a:xfrm>
      </p:grpSpPr>
      <p:sp>
        <p:nvSpPr>
          <p:cNvPr id="58" name="Google Shape;58;p15"/>
          <p:cNvSpPr>
            <a:spLocks noGrp="1"/>
          </p:cNvSpPr>
          <p:nvPr>
            <p:ph type="pic" idx="2"/>
          </p:nvPr>
        </p:nvSpPr>
        <p:spPr>
          <a:xfrm>
            <a:off x="0" y="0"/>
            <a:ext cx="7296600" cy="5206200"/>
          </a:xfrm>
          <a:prstGeom prst="rect">
            <a:avLst/>
          </a:prstGeom>
          <a:noFill/>
          <a:ln>
            <a:noFill/>
          </a:ln>
        </p:spPr>
      </p:sp>
      <p:sp>
        <p:nvSpPr>
          <p:cNvPr id="59" name="Google Shape;59;p15"/>
          <p:cNvSpPr txBox="1">
            <a:spLocks noGrp="1"/>
          </p:cNvSpPr>
          <p:nvPr>
            <p:ph type="ctrTitle"/>
          </p:nvPr>
        </p:nvSpPr>
        <p:spPr>
          <a:xfrm>
            <a:off x="1268700" y="1413575"/>
            <a:ext cx="5360700" cy="18312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SzPts val="5200"/>
              <a:buNone/>
              <a:defRPr sz="5800">
                <a:solidFill>
                  <a:schemeClr val="l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60" name="Google Shape;60;p15"/>
          <p:cNvSpPr txBox="1">
            <a:spLocks noGrp="1"/>
          </p:cNvSpPr>
          <p:nvPr>
            <p:ph type="subTitle" idx="1"/>
          </p:nvPr>
        </p:nvSpPr>
        <p:spPr>
          <a:xfrm>
            <a:off x="1268700" y="3320450"/>
            <a:ext cx="5360700" cy="409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solidFill>
                  <a:schemeClr val="lt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61" name="Google Shape;61;p15"/>
          <p:cNvSpPr/>
          <p:nvPr/>
        </p:nvSpPr>
        <p:spPr>
          <a:xfrm>
            <a:off x="8207575" y="983400"/>
            <a:ext cx="939300" cy="3176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2"/>
        <p:cNvGrpSpPr/>
        <p:nvPr/>
      </p:nvGrpSpPr>
      <p:grpSpPr>
        <a:xfrm>
          <a:off x="0" y="0"/>
          <a:ext cx="0" cy="0"/>
          <a:chOff x="0" y="0"/>
          <a:chExt cx="0" cy="0"/>
        </a:xfrm>
      </p:grpSpPr>
      <p:sp>
        <p:nvSpPr>
          <p:cNvPr id="63" name="Google Shape;63;p16"/>
          <p:cNvSpPr>
            <a:spLocks noGrp="1"/>
          </p:cNvSpPr>
          <p:nvPr>
            <p:ph type="pic" idx="2"/>
          </p:nvPr>
        </p:nvSpPr>
        <p:spPr>
          <a:xfrm>
            <a:off x="100" y="7550"/>
            <a:ext cx="4665900" cy="5143500"/>
          </a:xfrm>
          <a:prstGeom prst="rect">
            <a:avLst/>
          </a:prstGeom>
          <a:noFill/>
          <a:ln>
            <a:noFill/>
          </a:ln>
        </p:spPr>
      </p:sp>
      <p:sp>
        <p:nvSpPr>
          <p:cNvPr id="64" name="Google Shape;64;p16"/>
          <p:cNvSpPr txBox="1">
            <a:spLocks noGrp="1"/>
          </p:cNvSpPr>
          <p:nvPr>
            <p:ph type="title"/>
          </p:nvPr>
        </p:nvSpPr>
        <p:spPr>
          <a:xfrm>
            <a:off x="4524625" y="2437950"/>
            <a:ext cx="39069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8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5" name="Google Shape;65;p16"/>
          <p:cNvSpPr txBox="1">
            <a:spLocks noGrp="1"/>
          </p:cNvSpPr>
          <p:nvPr>
            <p:ph type="title" idx="3" hasCustomPrompt="1"/>
          </p:nvPr>
        </p:nvSpPr>
        <p:spPr>
          <a:xfrm>
            <a:off x="4524625" y="1443750"/>
            <a:ext cx="913200" cy="8418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6000"/>
              <a:buNone/>
              <a:defRPr sz="6000">
                <a:solidFill>
                  <a:schemeClr val="lt1"/>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66" name="Google Shape;66;p16"/>
          <p:cNvSpPr txBox="1">
            <a:spLocks noGrp="1"/>
          </p:cNvSpPr>
          <p:nvPr>
            <p:ph type="subTitle" idx="1"/>
          </p:nvPr>
        </p:nvSpPr>
        <p:spPr>
          <a:xfrm>
            <a:off x="4524625" y="3390500"/>
            <a:ext cx="3906900" cy="3750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7"/>
        <p:cNvGrpSpPr/>
        <p:nvPr/>
      </p:nvGrpSpPr>
      <p:grpSpPr>
        <a:xfrm>
          <a:off x="0" y="0"/>
          <a:ext cx="0" cy="0"/>
          <a:chOff x="0" y="0"/>
          <a:chExt cx="0" cy="0"/>
        </a:xfrm>
      </p:grpSpPr>
      <p:sp>
        <p:nvSpPr>
          <p:cNvPr id="68" name="Google Shape;68;p17"/>
          <p:cNvSpPr/>
          <p:nvPr/>
        </p:nvSpPr>
        <p:spPr>
          <a:xfrm>
            <a:off x="0" y="0"/>
            <a:ext cx="9144000" cy="1136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7"/>
          <p:cNvSpPr txBox="1">
            <a:spLocks noGrp="1"/>
          </p:cNvSpPr>
          <p:nvPr>
            <p:ph type="title"/>
          </p:nvPr>
        </p:nvSpPr>
        <p:spPr>
          <a:xfrm>
            <a:off x="720000" y="445025"/>
            <a:ext cx="5890500" cy="572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500"/>
              <a:buNone/>
              <a:defRPr>
                <a:solidFill>
                  <a:schemeClr val="lt1"/>
                </a:solidFill>
              </a:defRPr>
            </a:lvl1pPr>
            <a:lvl2pPr lvl="1">
              <a:spcBef>
                <a:spcPts val="0"/>
              </a:spcBef>
              <a:spcAft>
                <a:spcPts val="0"/>
              </a:spcAft>
              <a:buClr>
                <a:schemeClr val="lt1"/>
              </a:buClr>
              <a:buSzPts val="3500"/>
              <a:buNone/>
              <a:defRPr>
                <a:solidFill>
                  <a:schemeClr val="lt1"/>
                </a:solidFill>
              </a:defRPr>
            </a:lvl2pPr>
            <a:lvl3pPr lvl="2">
              <a:spcBef>
                <a:spcPts val="0"/>
              </a:spcBef>
              <a:spcAft>
                <a:spcPts val="0"/>
              </a:spcAft>
              <a:buClr>
                <a:schemeClr val="lt1"/>
              </a:buClr>
              <a:buSzPts val="3500"/>
              <a:buNone/>
              <a:defRPr>
                <a:solidFill>
                  <a:schemeClr val="lt1"/>
                </a:solidFill>
              </a:defRPr>
            </a:lvl3pPr>
            <a:lvl4pPr lvl="3">
              <a:spcBef>
                <a:spcPts val="0"/>
              </a:spcBef>
              <a:spcAft>
                <a:spcPts val="0"/>
              </a:spcAft>
              <a:buClr>
                <a:schemeClr val="lt1"/>
              </a:buClr>
              <a:buSzPts val="3500"/>
              <a:buNone/>
              <a:defRPr>
                <a:solidFill>
                  <a:schemeClr val="lt1"/>
                </a:solidFill>
              </a:defRPr>
            </a:lvl4pPr>
            <a:lvl5pPr lvl="4">
              <a:spcBef>
                <a:spcPts val="0"/>
              </a:spcBef>
              <a:spcAft>
                <a:spcPts val="0"/>
              </a:spcAft>
              <a:buClr>
                <a:schemeClr val="lt1"/>
              </a:buClr>
              <a:buSzPts val="3500"/>
              <a:buNone/>
              <a:defRPr>
                <a:solidFill>
                  <a:schemeClr val="lt1"/>
                </a:solidFill>
              </a:defRPr>
            </a:lvl5pPr>
            <a:lvl6pPr lvl="5">
              <a:spcBef>
                <a:spcPts val="0"/>
              </a:spcBef>
              <a:spcAft>
                <a:spcPts val="0"/>
              </a:spcAft>
              <a:buClr>
                <a:schemeClr val="lt1"/>
              </a:buClr>
              <a:buSzPts val="3500"/>
              <a:buNone/>
              <a:defRPr>
                <a:solidFill>
                  <a:schemeClr val="lt1"/>
                </a:solidFill>
              </a:defRPr>
            </a:lvl6pPr>
            <a:lvl7pPr lvl="6">
              <a:spcBef>
                <a:spcPts val="0"/>
              </a:spcBef>
              <a:spcAft>
                <a:spcPts val="0"/>
              </a:spcAft>
              <a:buClr>
                <a:schemeClr val="lt1"/>
              </a:buClr>
              <a:buSzPts val="3500"/>
              <a:buNone/>
              <a:defRPr>
                <a:solidFill>
                  <a:schemeClr val="lt1"/>
                </a:solidFill>
              </a:defRPr>
            </a:lvl7pPr>
            <a:lvl8pPr lvl="7">
              <a:spcBef>
                <a:spcPts val="0"/>
              </a:spcBef>
              <a:spcAft>
                <a:spcPts val="0"/>
              </a:spcAft>
              <a:buClr>
                <a:schemeClr val="lt1"/>
              </a:buClr>
              <a:buSzPts val="3500"/>
              <a:buNone/>
              <a:defRPr>
                <a:solidFill>
                  <a:schemeClr val="lt1"/>
                </a:solidFill>
              </a:defRPr>
            </a:lvl8pPr>
            <a:lvl9pPr lvl="8">
              <a:spcBef>
                <a:spcPts val="0"/>
              </a:spcBef>
              <a:spcAft>
                <a:spcPts val="0"/>
              </a:spcAft>
              <a:buClr>
                <a:schemeClr val="lt1"/>
              </a:buClr>
              <a:buSzPts val="3500"/>
              <a:buNone/>
              <a:defRPr>
                <a:solidFill>
                  <a:schemeClr val="lt1"/>
                </a:solidFill>
              </a:defRPr>
            </a:lvl9pPr>
          </a:lstStyle>
          <a:p>
            <a:endParaRPr/>
          </a:p>
        </p:txBody>
      </p:sp>
      <p:sp>
        <p:nvSpPr>
          <p:cNvPr id="70" name="Google Shape;70;p17"/>
          <p:cNvSpPr txBox="1">
            <a:spLocks noGrp="1"/>
          </p:cNvSpPr>
          <p:nvPr>
            <p:ph type="body" idx="1"/>
          </p:nvPr>
        </p:nvSpPr>
        <p:spPr>
          <a:xfrm>
            <a:off x="720000" y="1152475"/>
            <a:ext cx="7704000" cy="3401700"/>
          </a:xfrm>
          <a:prstGeom prst="rect">
            <a:avLst/>
          </a:prstGeom>
        </p:spPr>
        <p:txBody>
          <a:bodyPr spcFirstLastPara="1" wrap="square" lIns="91425" tIns="91425" rIns="91425" bIns="91425" anchor="t" anchorCtr="0">
            <a:noAutofit/>
          </a:bodyPr>
          <a:lstStyle>
            <a:lvl1pPr marL="457200" lvl="0" indent="-317500">
              <a:lnSpc>
                <a:spcPct val="115000"/>
              </a:lnSpc>
              <a:spcBef>
                <a:spcPts val="0"/>
              </a:spcBef>
              <a:spcAft>
                <a:spcPts val="0"/>
              </a:spcAft>
              <a:buClr>
                <a:srgbClr val="434343"/>
              </a:buClr>
              <a:buSzPts val="1400"/>
              <a:buChar char="●"/>
              <a:defRPr>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1"/>
        <p:cNvGrpSpPr/>
        <p:nvPr/>
      </p:nvGrpSpPr>
      <p:grpSpPr>
        <a:xfrm>
          <a:off x="0" y="0"/>
          <a:ext cx="0" cy="0"/>
          <a:chOff x="0" y="0"/>
          <a:chExt cx="0" cy="0"/>
        </a:xfrm>
      </p:grpSpPr>
      <p:sp>
        <p:nvSpPr>
          <p:cNvPr id="72" name="Google Shape;72;p18"/>
          <p:cNvSpPr>
            <a:spLocks noGrp="1"/>
          </p:cNvSpPr>
          <p:nvPr>
            <p:ph type="pic" idx="2"/>
          </p:nvPr>
        </p:nvSpPr>
        <p:spPr>
          <a:xfrm>
            <a:off x="5284575" y="-35400"/>
            <a:ext cx="3859500" cy="5186400"/>
          </a:xfrm>
          <a:prstGeom prst="rect">
            <a:avLst/>
          </a:prstGeom>
          <a:noFill/>
          <a:ln>
            <a:noFill/>
          </a:ln>
        </p:spPr>
      </p:sp>
      <p:sp>
        <p:nvSpPr>
          <p:cNvPr id="73" name="Google Shape;73;p18"/>
          <p:cNvSpPr txBox="1">
            <a:spLocks noGrp="1"/>
          </p:cNvSpPr>
          <p:nvPr>
            <p:ph type="subTitle" idx="1"/>
          </p:nvPr>
        </p:nvSpPr>
        <p:spPr>
          <a:xfrm>
            <a:off x="844751" y="1587807"/>
            <a:ext cx="2379900" cy="572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74" name="Google Shape;74;p18"/>
          <p:cNvSpPr txBox="1">
            <a:spLocks noGrp="1"/>
          </p:cNvSpPr>
          <p:nvPr>
            <p:ph type="subTitle" idx="3"/>
          </p:nvPr>
        </p:nvSpPr>
        <p:spPr>
          <a:xfrm>
            <a:off x="3355939" y="1587807"/>
            <a:ext cx="2504700" cy="572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75" name="Google Shape;75;p18"/>
          <p:cNvSpPr txBox="1">
            <a:spLocks noGrp="1"/>
          </p:cNvSpPr>
          <p:nvPr>
            <p:ph type="subTitle" idx="4"/>
          </p:nvPr>
        </p:nvSpPr>
        <p:spPr>
          <a:xfrm>
            <a:off x="719998" y="2032350"/>
            <a:ext cx="2379900" cy="1710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accent2"/>
              </a:buClr>
              <a:buSzPts val="1400"/>
              <a:buChar char="●"/>
              <a:defRPr/>
            </a:lvl1pPr>
            <a:lvl2pPr lvl="1" algn="ctr">
              <a:lnSpc>
                <a:spcPct val="100000"/>
              </a:lnSpc>
              <a:spcBef>
                <a:spcPts val="0"/>
              </a:spcBef>
              <a:spcAft>
                <a:spcPts val="0"/>
              </a:spcAft>
              <a:buSzPts val="1400"/>
              <a:buChar char="○"/>
              <a:defRPr/>
            </a:lvl2pPr>
            <a:lvl3pPr lvl="2" algn="ctr">
              <a:lnSpc>
                <a:spcPct val="100000"/>
              </a:lnSpc>
              <a:spcBef>
                <a:spcPts val="0"/>
              </a:spcBef>
              <a:spcAft>
                <a:spcPts val="0"/>
              </a:spcAft>
              <a:buSzPts val="1400"/>
              <a:buChar char="■"/>
              <a:defRPr/>
            </a:lvl3pPr>
            <a:lvl4pPr lvl="3" algn="ctr">
              <a:lnSpc>
                <a:spcPct val="100000"/>
              </a:lnSpc>
              <a:spcBef>
                <a:spcPts val="0"/>
              </a:spcBef>
              <a:spcAft>
                <a:spcPts val="0"/>
              </a:spcAft>
              <a:buSzPts val="1400"/>
              <a:buChar char="●"/>
              <a:defRPr/>
            </a:lvl4pPr>
            <a:lvl5pPr lvl="4" algn="ctr">
              <a:lnSpc>
                <a:spcPct val="100000"/>
              </a:lnSpc>
              <a:spcBef>
                <a:spcPts val="0"/>
              </a:spcBef>
              <a:spcAft>
                <a:spcPts val="0"/>
              </a:spcAft>
              <a:buSzPts val="1400"/>
              <a:buChar char="○"/>
              <a:defRPr/>
            </a:lvl5pPr>
            <a:lvl6pPr lvl="5" algn="ctr">
              <a:lnSpc>
                <a:spcPct val="100000"/>
              </a:lnSpc>
              <a:spcBef>
                <a:spcPts val="0"/>
              </a:spcBef>
              <a:spcAft>
                <a:spcPts val="0"/>
              </a:spcAft>
              <a:buSzPts val="1400"/>
              <a:buChar char="■"/>
              <a:defRPr/>
            </a:lvl6pPr>
            <a:lvl7pPr lvl="6" algn="ctr">
              <a:lnSpc>
                <a:spcPct val="100000"/>
              </a:lnSpc>
              <a:spcBef>
                <a:spcPts val="0"/>
              </a:spcBef>
              <a:spcAft>
                <a:spcPts val="0"/>
              </a:spcAft>
              <a:buSzPts val="1400"/>
              <a:buChar char="●"/>
              <a:defRPr/>
            </a:lvl7pPr>
            <a:lvl8pPr lvl="7" algn="ctr">
              <a:lnSpc>
                <a:spcPct val="100000"/>
              </a:lnSpc>
              <a:spcBef>
                <a:spcPts val="0"/>
              </a:spcBef>
              <a:spcAft>
                <a:spcPts val="0"/>
              </a:spcAft>
              <a:buSzPts val="1400"/>
              <a:buChar char="○"/>
              <a:defRPr/>
            </a:lvl8pPr>
            <a:lvl9pPr lvl="8" algn="ctr">
              <a:lnSpc>
                <a:spcPct val="100000"/>
              </a:lnSpc>
              <a:spcBef>
                <a:spcPts val="0"/>
              </a:spcBef>
              <a:spcAft>
                <a:spcPts val="0"/>
              </a:spcAft>
              <a:buSzPts val="1400"/>
              <a:buChar char="■"/>
              <a:defRPr/>
            </a:lvl9pPr>
          </a:lstStyle>
          <a:p>
            <a:endParaRPr/>
          </a:p>
        </p:txBody>
      </p:sp>
      <p:sp>
        <p:nvSpPr>
          <p:cNvPr id="76" name="Google Shape;76;p18"/>
          <p:cNvSpPr txBox="1">
            <a:spLocks noGrp="1"/>
          </p:cNvSpPr>
          <p:nvPr>
            <p:ph type="subTitle" idx="5"/>
          </p:nvPr>
        </p:nvSpPr>
        <p:spPr>
          <a:xfrm>
            <a:off x="3224648" y="2032350"/>
            <a:ext cx="2504700" cy="1710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accent2"/>
              </a:buClr>
              <a:buSzPts val="1400"/>
              <a:buChar char="●"/>
              <a:defRPr/>
            </a:lvl1pPr>
            <a:lvl2pPr lvl="1" algn="ctr">
              <a:lnSpc>
                <a:spcPct val="100000"/>
              </a:lnSpc>
              <a:spcBef>
                <a:spcPts val="0"/>
              </a:spcBef>
              <a:spcAft>
                <a:spcPts val="0"/>
              </a:spcAft>
              <a:buSzPts val="1400"/>
              <a:buChar char="○"/>
              <a:defRPr/>
            </a:lvl2pPr>
            <a:lvl3pPr lvl="2" algn="ctr">
              <a:lnSpc>
                <a:spcPct val="100000"/>
              </a:lnSpc>
              <a:spcBef>
                <a:spcPts val="0"/>
              </a:spcBef>
              <a:spcAft>
                <a:spcPts val="0"/>
              </a:spcAft>
              <a:buSzPts val="1400"/>
              <a:buChar char="■"/>
              <a:defRPr/>
            </a:lvl3pPr>
            <a:lvl4pPr lvl="3" algn="ctr">
              <a:lnSpc>
                <a:spcPct val="100000"/>
              </a:lnSpc>
              <a:spcBef>
                <a:spcPts val="0"/>
              </a:spcBef>
              <a:spcAft>
                <a:spcPts val="0"/>
              </a:spcAft>
              <a:buSzPts val="1400"/>
              <a:buChar char="●"/>
              <a:defRPr/>
            </a:lvl4pPr>
            <a:lvl5pPr lvl="4" algn="ctr">
              <a:lnSpc>
                <a:spcPct val="100000"/>
              </a:lnSpc>
              <a:spcBef>
                <a:spcPts val="0"/>
              </a:spcBef>
              <a:spcAft>
                <a:spcPts val="0"/>
              </a:spcAft>
              <a:buSzPts val="1400"/>
              <a:buChar char="○"/>
              <a:defRPr/>
            </a:lvl5pPr>
            <a:lvl6pPr lvl="5" algn="ctr">
              <a:lnSpc>
                <a:spcPct val="100000"/>
              </a:lnSpc>
              <a:spcBef>
                <a:spcPts val="0"/>
              </a:spcBef>
              <a:spcAft>
                <a:spcPts val="0"/>
              </a:spcAft>
              <a:buSzPts val="1400"/>
              <a:buChar char="■"/>
              <a:defRPr/>
            </a:lvl6pPr>
            <a:lvl7pPr lvl="6" algn="ctr">
              <a:lnSpc>
                <a:spcPct val="100000"/>
              </a:lnSpc>
              <a:spcBef>
                <a:spcPts val="0"/>
              </a:spcBef>
              <a:spcAft>
                <a:spcPts val="0"/>
              </a:spcAft>
              <a:buSzPts val="1400"/>
              <a:buChar char="●"/>
              <a:defRPr/>
            </a:lvl7pPr>
            <a:lvl8pPr lvl="7" algn="ctr">
              <a:lnSpc>
                <a:spcPct val="100000"/>
              </a:lnSpc>
              <a:spcBef>
                <a:spcPts val="0"/>
              </a:spcBef>
              <a:spcAft>
                <a:spcPts val="0"/>
              </a:spcAft>
              <a:buSzPts val="1400"/>
              <a:buChar char="○"/>
              <a:defRPr/>
            </a:lvl8pPr>
            <a:lvl9pPr lvl="8" algn="ctr">
              <a:lnSpc>
                <a:spcPct val="100000"/>
              </a:lnSpc>
              <a:spcBef>
                <a:spcPts val="0"/>
              </a:spcBef>
              <a:spcAft>
                <a:spcPts val="0"/>
              </a:spcAft>
              <a:buSzPts val="1400"/>
              <a:buChar char="■"/>
              <a:defRPr/>
            </a:lvl9pPr>
          </a:lstStyle>
          <a:p>
            <a:endParaRPr/>
          </a:p>
        </p:txBody>
      </p:sp>
      <p:sp>
        <p:nvSpPr>
          <p:cNvPr id="77" name="Google Shape;77;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8"/>
        <p:cNvGrpSpPr/>
        <p:nvPr/>
      </p:nvGrpSpPr>
      <p:grpSpPr>
        <a:xfrm>
          <a:off x="0" y="0"/>
          <a:ext cx="0" cy="0"/>
          <a:chOff x="0" y="0"/>
          <a:chExt cx="0" cy="0"/>
        </a:xfrm>
      </p:grpSpPr>
      <p:sp>
        <p:nvSpPr>
          <p:cNvPr id="79" name="Google Shape;79;p19"/>
          <p:cNvSpPr/>
          <p:nvPr/>
        </p:nvSpPr>
        <p:spPr>
          <a:xfrm>
            <a:off x="0" y="0"/>
            <a:ext cx="9144000" cy="1136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solidFill>
                  <a:schemeClr val="lt1"/>
                </a:solidFill>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1"/>
        <p:cNvGrpSpPr/>
        <p:nvPr/>
      </p:nvGrpSpPr>
      <p:grpSpPr>
        <a:xfrm>
          <a:off x="0" y="0"/>
          <a:ext cx="0" cy="0"/>
          <a:chOff x="0" y="0"/>
          <a:chExt cx="0" cy="0"/>
        </a:xfrm>
      </p:grpSpPr>
      <p:sp>
        <p:nvSpPr>
          <p:cNvPr id="82" name="Google Shape;82;p20"/>
          <p:cNvSpPr txBox="1">
            <a:spLocks noGrp="1"/>
          </p:cNvSpPr>
          <p:nvPr>
            <p:ph type="title"/>
          </p:nvPr>
        </p:nvSpPr>
        <p:spPr>
          <a:xfrm>
            <a:off x="4119400" y="445025"/>
            <a:ext cx="39876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83" name="Google Shape;83;p20"/>
          <p:cNvSpPr txBox="1">
            <a:spLocks noGrp="1"/>
          </p:cNvSpPr>
          <p:nvPr>
            <p:ph type="body" idx="1"/>
          </p:nvPr>
        </p:nvSpPr>
        <p:spPr>
          <a:xfrm>
            <a:off x="4119400" y="1685875"/>
            <a:ext cx="4251900" cy="20646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chemeClr val="lt2"/>
              </a:buClr>
              <a:buSzPts val="1400"/>
              <a:buChar char="●"/>
              <a:defRPr sz="1400"/>
            </a:lvl1pPr>
            <a:lvl2pPr marL="914400" lvl="1" indent="-317500">
              <a:lnSpc>
                <a:spcPct val="115000"/>
              </a:lnSpc>
              <a:spcBef>
                <a:spcPts val="0"/>
              </a:spcBef>
              <a:spcAft>
                <a:spcPts val="0"/>
              </a:spcAft>
              <a:buSzPts val="1400"/>
              <a:buChar char="○"/>
              <a:defRPr/>
            </a:lvl2pPr>
            <a:lvl3pPr marL="1371600" lvl="2" indent="-317500">
              <a:lnSpc>
                <a:spcPct val="115000"/>
              </a:lnSpc>
              <a:spcBef>
                <a:spcPts val="0"/>
              </a:spcBef>
              <a:spcAft>
                <a:spcPts val="0"/>
              </a:spcAft>
              <a:buSzPts val="1400"/>
              <a:buChar char="■"/>
              <a:defRPr/>
            </a:lvl3pPr>
            <a:lvl4pPr marL="1828800" lvl="3" indent="-317500">
              <a:lnSpc>
                <a:spcPct val="115000"/>
              </a:lnSpc>
              <a:spcBef>
                <a:spcPts val="0"/>
              </a:spcBef>
              <a:spcAft>
                <a:spcPts val="0"/>
              </a:spcAft>
              <a:buSzPts val="1400"/>
              <a:buChar char="●"/>
              <a:defRPr/>
            </a:lvl4pPr>
            <a:lvl5pPr marL="2286000" lvl="4" indent="-317500">
              <a:lnSpc>
                <a:spcPct val="115000"/>
              </a:lnSpc>
              <a:spcBef>
                <a:spcPts val="0"/>
              </a:spcBef>
              <a:spcAft>
                <a:spcPts val="0"/>
              </a:spcAft>
              <a:buSzPts val="1400"/>
              <a:buChar char="○"/>
              <a:defRPr/>
            </a:lvl5pPr>
            <a:lvl6pPr marL="2743200" lvl="5" indent="-317500">
              <a:lnSpc>
                <a:spcPct val="115000"/>
              </a:lnSpc>
              <a:spcBef>
                <a:spcPts val="0"/>
              </a:spcBef>
              <a:spcAft>
                <a:spcPts val="0"/>
              </a:spcAft>
              <a:buSzPts val="1400"/>
              <a:buChar char="■"/>
              <a:defRPr/>
            </a:lvl6pPr>
            <a:lvl7pPr marL="3200400" lvl="6" indent="-317500">
              <a:lnSpc>
                <a:spcPct val="115000"/>
              </a:lnSpc>
              <a:spcBef>
                <a:spcPts val="0"/>
              </a:spcBef>
              <a:spcAft>
                <a:spcPts val="0"/>
              </a:spcAft>
              <a:buSzPts val="1400"/>
              <a:buChar char="●"/>
              <a:defRPr/>
            </a:lvl7pPr>
            <a:lvl8pPr marL="3657600" lvl="7" indent="-317500">
              <a:lnSpc>
                <a:spcPct val="115000"/>
              </a:lnSpc>
              <a:spcBef>
                <a:spcPts val="0"/>
              </a:spcBef>
              <a:spcAft>
                <a:spcPts val="0"/>
              </a:spcAft>
              <a:buSzPts val="1400"/>
              <a:buChar char="○"/>
              <a:defRPr/>
            </a:lvl8pPr>
            <a:lvl9pPr marL="4114800" lvl="8" indent="-317500">
              <a:lnSpc>
                <a:spcPct val="115000"/>
              </a:lnSpc>
              <a:spcBef>
                <a:spcPts val="0"/>
              </a:spcBef>
              <a:spcAft>
                <a:spcPts val="0"/>
              </a:spcAft>
              <a:buSzPts val="1400"/>
              <a:buChar char="■"/>
              <a:defRPr/>
            </a:lvl9pPr>
          </a:lstStyle>
          <a:p>
            <a:endParaRPr/>
          </a:p>
        </p:txBody>
      </p:sp>
      <p:sp>
        <p:nvSpPr>
          <p:cNvPr id="84" name="Google Shape;84;p20"/>
          <p:cNvSpPr>
            <a:spLocks noGrp="1"/>
          </p:cNvSpPr>
          <p:nvPr>
            <p:ph type="pic" idx="2"/>
          </p:nvPr>
        </p:nvSpPr>
        <p:spPr>
          <a:xfrm>
            <a:off x="100" y="7550"/>
            <a:ext cx="3428100" cy="5143500"/>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5"/>
        <p:cNvGrpSpPr/>
        <p:nvPr/>
      </p:nvGrpSpPr>
      <p:grpSpPr>
        <a:xfrm>
          <a:off x="0" y="0"/>
          <a:ext cx="0" cy="0"/>
          <a:chOff x="0" y="0"/>
          <a:chExt cx="0" cy="0"/>
        </a:xfrm>
      </p:grpSpPr>
      <p:sp>
        <p:nvSpPr>
          <p:cNvPr id="86" name="Google Shape;86;p21"/>
          <p:cNvSpPr/>
          <p:nvPr/>
        </p:nvSpPr>
        <p:spPr>
          <a:xfrm>
            <a:off x="1290900" y="983400"/>
            <a:ext cx="6562200" cy="31767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1"/>
          <p:cNvSpPr/>
          <p:nvPr/>
        </p:nvSpPr>
        <p:spPr>
          <a:xfrm>
            <a:off x="8006300" y="983400"/>
            <a:ext cx="1173300" cy="3176700"/>
          </a:xfrm>
          <a:prstGeom prst="rect">
            <a:avLst/>
          </a:prstGeom>
          <a:solidFill>
            <a:srgbClr val="E9E9E9">
              <a:alpha val="64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1"/>
          <p:cNvSpPr/>
          <p:nvPr/>
        </p:nvSpPr>
        <p:spPr>
          <a:xfrm>
            <a:off x="0" y="983400"/>
            <a:ext cx="1137600" cy="3176700"/>
          </a:xfrm>
          <a:prstGeom prst="rect">
            <a:avLst/>
          </a:prstGeom>
          <a:solidFill>
            <a:srgbClr val="E9E9E9">
              <a:alpha val="64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1"/>
          <p:cNvSpPr txBox="1">
            <a:spLocks noGrp="1"/>
          </p:cNvSpPr>
          <p:nvPr>
            <p:ph type="title"/>
          </p:nvPr>
        </p:nvSpPr>
        <p:spPr>
          <a:xfrm>
            <a:off x="1653450" y="1307100"/>
            <a:ext cx="58371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6000"/>
              <a:buNone/>
              <a:defRPr sz="8900">
                <a:solidFill>
                  <a:schemeClr val="lt1"/>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0"/>
        <p:cNvGrpSpPr/>
        <p:nvPr/>
      </p:nvGrpSpPr>
      <p:grpSpPr>
        <a:xfrm>
          <a:off x="0" y="0"/>
          <a:ext cx="0" cy="0"/>
          <a:chOff x="0" y="0"/>
          <a:chExt cx="0" cy="0"/>
        </a:xfrm>
      </p:grpSpPr>
      <p:sp>
        <p:nvSpPr>
          <p:cNvPr id="91" name="Google Shape;91;p22"/>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92" name="Google Shape;92;p22"/>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3" name="Google Shape;93;p22"/>
          <p:cNvSpPr>
            <a:spLocks noGrp="1"/>
          </p:cNvSpPr>
          <p:nvPr>
            <p:ph type="pic" idx="2"/>
          </p:nvPr>
        </p:nvSpPr>
        <p:spPr>
          <a:xfrm>
            <a:off x="5216899" y="0"/>
            <a:ext cx="3943200" cy="5143500"/>
          </a:xfrm>
          <a:prstGeom prst="rect">
            <a:avLst/>
          </a:prstGeom>
          <a:noFill/>
          <a:ln>
            <a:noFill/>
          </a:ln>
        </p:spPr>
        <p:txBody>
          <a:body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4"/>
        <p:cNvGrpSpPr/>
        <p:nvPr/>
      </p:nvGrpSpPr>
      <p:grpSpPr>
        <a:xfrm>
          <a:off x="0" y="0"/>
          <a:ext cx="0" cy="0"/>
          <a:chOff x="0" y="0"/>
          <a:chExt cx="0" cy="0"/>
        </a:xfrm>
      </p:grpSpPr>
      <p:sp>
        <p:nvSpPr>
          <p:cNvPr id="95" name="Google Shape;95;p23"/>
          <p:cNvSpPr>
            <a:spLocks noGrp="1"/>
          </p:cNvSpPr>
          <p:nvPr>
            <p:ph type="pic" idx="2"/>
          </p:nvPr>
        </p:nvSpPr>
        <p:spPr>
          <a:xfrm>
            <a:off x="-75" y="-4750"/>
            <a:ext cx="9144000" cy="5148300"/>
          </a:xfrm>
          <a:prstGeom prst="rect">
            <a:avLst/>
          </a:prstGeom>
          <a:noFill/>
          <a:ln>
            <a:noFill/>
          </a:ln>
        </p:spPr>
      </p:sp>
      <p:sp>
        <p:nvSpPr>
          <p:cNvPr id="96" name="Google Shape;96;p23"/>
          <p:cNvSpPr txBox="1">
            <a:spLocks noGrp="1"/>
          </p:cNvSpPr>
          <p:nvPr>
            <p:ph type="title"/>
          </p:nvPr>
        </p:nvSpPr>
        <p:spPr>
          <a:xfrm>
            <a:off x="720000" y="3711475"/>
            <a:ext cx="7704000" cy="618300"/>
          </a:xfrm>
          <a:prstGeom prst="rect">
            <a:avLst/>
          </a:prstGeom>
          <a:solidFill>
            <a:srgbClr val="313131">
              <a:alpha val="91670"/>
            </a:srgbClr>
          </a:solidFill>
        </p:spPr>
        <p:txBody>
          <a:bodyPr spcFirstLastPara="1" wrap="square" lIns="91425" tIns="91425" rIns="91425" bIns="91425" anchor="ctr" anchorCtr="0">
            <a:noAutofit/>
          </a:bodyPr>
          <a:lstStyle>
            <a:lvl1pPr lvl="0" algn="ctr">
              <a:spcBef>
                <a:spcPts val="0"/>
              </a:spcBef>
              <a:spcAft>
                <a:spcPts val="0"/>
              </a:spcAft>
              <a:buSzPts val="3500"/>
              <a:buNone/>
              <a:defRPr>
                <a:solidFill>
                  <a:schemeClr val="lt1"/>
                </a:solidFill>
              </a:defRPr>
            </a:lvl1pPr>
            <a:lvl2pPr lvl="1" algn="ctr">
              <a:spcBef>
                <a:spcPts val="0"/>
              </a:spcBef>
              <a:spcAft>
                <a:spcPts val="0"/>
              </a:spcAft>
              <a:buSzPts val="3500"/>
              <a:buNone/>
              <a:defRPr/>
            </a:lvl2pPr>
            <a:lvl3pPr lvl="2" algn="ctr">
              <a:spcBef>
                <a:spcPts val="0"/>
              </a:spcBef>
              <a:spcAft>
                <a:spcPts val="0"/>
              </a:spcAft>
              <a:buSzPts val="3500"/>
              <a:buNone/>
              <a:defRPr/>
            </a:lvl3pPr>
            <a:lvl4pPr lvl="3" algn="ctr">
              <a:spcBef>
                <a:spcPts val="0"/>
              </a:spcBef>
              <a:spcAft>
                <a:spcPts val="0"/>
              </a:spcAft>
              <a:buSzPts val="3500"/>
              <a:buNone/>
              <a:defRPr/>
            </a:lvl4pPr>
            <a:lvl5pPr lvl="4" algn="ctr">
              <a:spcBef>
                <a:spcPts val="0"/>
              </a:spcBef>
              <a:spcAft>
                <a:spcPts val="0"/>
              </a:spcAft>
              <a:buSzPts val="3500"/>
              <a:buNone/>
              <a:defRPr/>
            </a:lvl5pPr>
            <a:lvl6pPr lvl="5" algn="ctr">
              <a:spcBef>
                <a:spcPts val="0"/>
              </a:spcBef>
              <a:spcAft>
                <a:spcPts val="0"/>
              </a:spcAft>
              <a:buSzPts val="3500"/>
              <a:buNone/>
              <a:defRPr/>
            </a:lvl6pPr>
            <a:lvl7pPr lvl="6" algn="ctr">
              <a:spcBef>
                <a:spcPts val="0"/>
              </a:spcBef>
              <a:spcAft>
                <a:spcPts val="0"/>
              </a:spcAft>
              <a:buSzPts val="3500"/>
              <a:buNone/>
              <a:defRPr/>
            </a:lvl7pPr>
            <a:lvl8pPr lvl="7" algn="ctr">
              <a:spcBef>
                <a:spcPts val="0"/>
              </a:spcBef>
              <a:spcAft>
                <a:spcPts val="0"/>
              </a:spcAft>
              <a:buSzPts val="3500"/>
              <a:buNone/>
              <a:defRPr/>
            </a:lvl8pPr>
            <a:lvl9pPr lvl="8" algn="ctr">
              <a:spcBef>
                <a:spcPts val="0"/>
              </a:spcBef>
              <a:spcAft>
                <a:spcPts val="0"/>
              </a:spcAft>
              <a:buSzPts val="35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7"/>
        <p:cNvGrpSpPr/>
        <p:nvPr/>
      </p:nvGrpSpPr>
      <p:grpSpPr>
        <a:xfrm>
          <a:off x="0" y="0"/>
          <a:ext cx="0" cy="0"/>
          <a:chOff x="0" y="0"/>
          <a:chExt cx="0" cy="0"/>
        </a:xfrm>
      </p:grpSpPr>
      <p:sp>
        <p:nvSpPr>
          <p:cNvPr id="98" name="Google Shape;98;p24"/>
          <p:cNvSpPr>
            <a:spLocks noGrp="1"/>
          </p:cNvSpPr>
          <p:nvPr>
            <p:ph type="pic" idx="2"/>
          </p:nvPr>
        </p:nvSpPr>
        <p:spPr>
          <a:xfrm>
            <a:off x="100" y="7550"/>
            <a:ext cx="6626700" cy="5143500"/>
          </a:xfrm>
          <a:prstGeom prst="rect">
            <a:avLst/>
          </a:prstGeom>
          <a:noFill/>
          <a:ln>
            <a:noFill/>
          </a:ln>
        </p:spPr>
      </p:sp>
      <p:sp>
        <p:nvSpPr>
          <p:cNvPr id="99" name="Google Shape;99;p24"/>
          <p:cNvSpPr txBox="1">
            <a:spLocks noGrp="1"/>
          </p:cNvSpPr>
          <p:nvPr>
            <p:ph type="title" hasCustomPrompt="1"/>
          </p:nvPr>
        </p:nvSpPr>
        <p:spPr>
          <a:xfrm>
            <a:off x="715100" y="2056225"/>
            <a:ext cx="48633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solidFill>
                  <a:schemeClr val="l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0" name="Google Shape;100;p24"/>
          <p:cNvSpPr txBox="1">
            <a:spLocks noGrp="1"/>
          </p:cNvSpPr>
          <p:nvPr>
            <p:ph type="subTitle" idx="1"/>
          </p:nvPr>
        </p:nvSpPr>
        <p:spPr>
          <a:xfrm>
            <a:off x="715100" y="3567375"/>
            <a:ext cx="4863300" cy="41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1600">
                <a:solidFill>
                  <a:schemeClr val="lt1"/>
                </a:solidFill>
              </a:defRPr>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01" name="Google Shape;101;p24"/>
          <p:cNvSpPr/>
          <p:nvPr/>
        </p:nvSpPr>
        <p:spPr>
          <a:xfrm>
            <a:off x="8207575" y="1431800"/>
            <a:ext cx="939300" cy="3176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2"/>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103"/>
        <p:cNvGrpSpPr/>
        <p:nvPr/>
      </p:nvGrpSpPr>
      <p:grpSpPr>
        <a:xfrm>
          <a:off x="0" y="0"/>
          <a:ext cx="0" cy="0"/>
          <a:chOff x="0" y="0"/>
          <a:chExt cx="0" cy="0"/>
        </a:xfrm>
      </p:grpSpPr>
      <p:sp>
        <p:nvSpPr>
          <p:cNvPr id="104" name="Google Shape;104;p26"/>
          <p:cNvSpPr/>
          <p:nvPr/>
        </p:nvSpPr>
        <p:spPr>
          <a:xfrm>
            <a:off x="0" y="2822625"/>
            <a:ext cx="9144000" cy="2320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6"/>
          <p:cNvSpPr txBox="1">
            <a:spLocks noGrp="1"/>
          </p:cNvSpPr>
          <p:nvPr>
            <p:ph type="title" hasCustomPrompt="1"/>
          </p:nvPr>
        </p:nvSpPr>
        <p:spPr>
          <a:xfrm>
            <a:off x="791300" y="1207550"/>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6" name="Google Shape;106;p26"/>
          <p:cNvSpPr txBox="1">
            <a:spLocks noGrp="1"/>
          </p:cNvSpPr>
          <p:nvPr>
            <p:ph type="subTitle" idx="1"/>
          </p:nvPr>
        </p:nvSpPr>
        <p:spPr>
          <a:xfrm>
            <a:off x="715100" y="2245160"/>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07" name="Google Shape;107;p26"/>
          <p:cNvSpPr txBox="1">
            <a:spLocks noGrp="1"/>
          </p:cNvSpPr>
          <p:nvPr>
            <p:ph type="title" idx="2" hasCustomPrompt="1"/>
          </p:nvPr>
        </p:nvSpPr>
        <p:spPr>
          <a:xfrm>
            <a:off x="3480000" y="12686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8" name="Google Shape;108;p26"/>
          <p:cNvSpPr txBox="1">
            <a:spLocks noGrp="1"/>
          </p:cNvSpPr>
          <p:nvPr>
            <p:ph type="subTitle" idx="3"/>
          </p:nvPr>
        </p:nvSpPr>
        <p:spPr>
          <a:xfrm>
            <a:off x="3403800" y="2245160"/>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09" name="Google Shape;109;p26"/>
          <p:cNvSpPr txBox="1">
            <a:spLocks noGrp="1"/>
          </p:cNvSpPr>
          <p:nvPr>
            <p:ph type="title" idx="4" hasCustomPrompt="1"/>
          </p:nvPr>
        </p:nvSpPr>
        <p:spPr>
          <a:xfrm>
            <a:off x="6163800" y="12686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0" name="Google Shape;110;p26"/>
          <p:cNvSpPr txBox="1">
            <a:spLocks noGrp="1"/>
          </p:cNvSpPr>
          <p:nvPr>
            <p:ph type="subTitle" idx="5"/>
          </p:nvPr>
        </p:nvSpPr>
        <p:spPr>
          <a:xfrm>
            <a:off x="6087600" y="2245160"/>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11" name="Google Shape;111;p26"/>
          <p:cNvSpPr txBox="1">
            <a:spLocks noGrp="1"/>
          </p:cNvSpPr>
          <p:nvPr>
            <p:ph type="title" idx="6" hasCustomPrompt="1"/>
          </p:nvPr>
        </p:nvSpPr>
        <p:spPr>
          <a:xfrm>
            <a:off x="791300" y="30580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2" name="Google Shape;112;p26"/>
          <p:cNvSpPr txBox="1">
            <a:spLocks noGrp="1"/>
          </p:cNvSpPr>
          <p:nvPr>
            <p:ph type="subTitle" idx="7"/>
          </p:nvPr>
        </p:nvSpPr>
        <p:spPr>
          <a:xfrm>
            <a:off x="715100" y="4047512"/>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13" name="Google Shape;113;p26"/>
          <p:cNvSpPr txBox="1">
            <a:spLocks noGrp="1"/>
          </p:cNvSpPr>
          <p:nvPr>
            <p:ph type="title" idx="8" hasCustomPrompt="1"/>
          </p:nvPr>
        </p:nvSpPr>
        <p:spPr>
          <a:xfrm>
            <a:off x="3480000" y="30580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4" name="Google Shape;114;p26"/>
          <p:cNvSpPr txBox="1">
            <a:spLocks noGrp="1"/>
          </p:cNvSpPr>
          <p:nvPr>
            <p:ph type="subTitle" idx="9"/>
          </p:nvPr>
        </p:nvSpPr>
        <p:spPr>
          <a:xfrm>
            <a:off x="3403800" y="4047512"/>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15" name="Google Shape;115;p26"/>
          <p:cNvSpPr txBox="1">
            <a:spLocks noGrp="1"/>
          </p:cNvSpPr>
          <p:nvPr>
            <p:ph type="title" idx="13" hasCustomPrompt="1"/>
          </p:nvPr>
        </p:nvSpPr>
        <p:spPr>
          <a:xfrm>
            <a:off x="6163800" y="30580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6" name="Google Shape;116;p26"/>
          <p:cNvSpPr txBox="1">
            <a:spLocks noGrp="1"/>
          </p:cNvSpPr>
          <p:nvPr>
            <p:ph type="subTitle" idx="14"/>
          </p:nvPr>
        </p:nvSpPr>
        <p:spPr>
          <a:xfrm>
            <a:off x="6087600" y="4047512"/>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17" name="Google Shape;117;p26"/>
          <p:cNvSpPr txBox="1">
            <a:spLocks noGrp="1"/>
          </p:cNvSpPr>
          <p:nvPr>
            <p:ph type="title" idx="15"/>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18" name="Google Shape;118;p26"/>
          <p:cNvSpPr txBox="1">
            <a:spLocks noGrp="1"/>
          </p:cNvSpPr>
          <p:nvPr>
            <p:ph type="subTitle" idx="16"/>
          </p:nvPr>
        </p:nvSpPr>
        <p:spPr>
          <a:xfrm>
            <a:off x="715100" y="1820250"/>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19" name="Google Shape;119;p26"/>
          <p:cNvSpPr txBox="1">
            <a:spLocks noGrp="1"/>
          </p:cNvSpPr>
          <p:nvPr>
            <p:ph type="subTitle" idx="17"/>
          </p:nvPr>
        </p:nvSpPr>
        <p:spPr>
          <a:xfrm>
            <a:off x="3403800" y="1820250"/>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0" name="Google Shape;120;p26"/>
          <p:cNvSpPr txBox="1">
            <a:spLocks noGrp="1"/>
          </p:cNvSpPr>
          <p:nvPr>
            <p:ph type="subTitle" idx="18"/>
          </p:nvPr>
        </p:nvSpPr>
        <p:spPr>
          <a:xfrm>
            <a:off x="6087600" y="1820250"/>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1" name="Google Shape;121;p26"/>
          <p:cNvSpPr txBox="1">
            <a:spLocks noGrp="1"/>
          </p:cNvSpPr>
          <p:nvPr>
            <p:ph type="subTitle" idx="19"/>
          </p:nvPr>
        </p:nvSpPr>
        <p:spPr>
          <a:xfrm>
            <a:off x="715100" y="3626425"/>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2" name="Google Shape;122;p26"/>
          <p:cNvSpPr txBox="1">
            <a:spLocks noGrp="1"/>
          </p:cNvSpPr>
          <p:nvPr>
            <p:ph type="subTitle" idx="20"/>
          </p:nvPr>
        </p:nvSpPr>
        <p:spPr>
          <a:xfrm>
            <a:off x="3403800" y="3626425"/>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3" name="Google Shape;123;p26"/>
          <p:cNvSpPr txBox="1">
            <a:spLocks noGrp="1"/>
          </p:cNvSpPr>
          <p:nvPr>
            <p:ph type="subTitle" idx="21"/>
          </p:nvPr>
        </p:nvSpPr>
        <p:spPr>
          <a:xfrm>
            <a:off x="6087600" y="3626425"/>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24"/>
        <p:cNvGrpSpPr/>
        <p:nvPr/>
      </p:nvGrpSpPr>
      <p:grpSpPr>
        <a:xfrm>
          <a:off x="0" y="0"/>
          <a:ext cx="0" cy="0"/>
          <a:chOff x="0" y="0"/>
          <a:chExt cx="0" cy="0"/>
        </a:xfrm>
      </p:grpSpPr>
      <p:sp>
        <p:nvSpPr>
          <p:cNvPr id="125" name="Google Shape;125;p27"/>
          <p:cNvSpPr/>
          <p:nvPr/>
        </p:nvSpPr>
        <p:spPr>
          <a:xfrm>
            <a:off x="0" y="0"/>
            <a:ext cx="6562200" cy="51435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7"/>
          <p:cNvSpPr/>
          <p:nvPr/>
        </p:nvSpPr>
        <p:spPr>
          <a:xfrm>
            <a:off x="7031500" y="0"/>
            <a:ext cx="21480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7"/>
          <p:cNvSpPr txBox="1">
            <a:spLocks noGrp="1"/>
          </p:cNvSpPr>
          <p:nvPr>
            <p:ph type="title"/>
          </p:nvPr>
        </p:nvSpPr>
        <p:spPr>
          <a:xfrm>
            <a:off x="789041" y="3017575"/>
            <a:ext cx="4971900" cy="5319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solidFill>
                  <a:schemeClr val="lt1"/>
                </a:solidFill>
              </a:defRPr>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a:endParaRPr/>
          </a:p>
        </p:txBody>
      </p:sp>
      <p:sp>
        <p:nvSpPr>
          <p:cNvPr id="128" name="Google Shape;128;p27"/>
          <p:cNvSpPr txBox="1">
            <a:spLocks noGrp="1"/>
          </p:cNvSpPr>
          <p:nvPr>
            <p:ph type="subTitle" idx="1"/>
          </p:nvPr>
        </p:nvSpPr>
        <p:spPr>
          <a:xfrm>
            <a:off x="776025" y="1547800"/>
            <a:ext cx="4997700" cy="13383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None/>
              <a:defRPr sz="2400">
                <a:solidFill>
                  <a:schemeClr val="lt1"/>
                </a:solidFill>
              </a:defRPr>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1">
  <p:cSld name="CUSTOM">
    <p:spTree>
      <p:nvGrpSpPr>
        <p:cNvPr id="1" name="Shape 129"/>
        <p:cNvGrpSpPr/>
        <p:nvPr/>
      </p:nvGrpSpPr>
      <p:grpSpPr>
        <a:xfrm>
          <a:off x="0" y="0"/>
          <a:ext cx="0" cy="0"/>
          <a:chOff x="0" y="0"/>
          <a:chExt cx="0" cy="0"/>
        </a:xfrm>
      </p:grpSpPr>
      <p:sp>
        <p:nvSpPr>
          <p:cNvPr id="130" name="Google Shape;130;p28"/>
          <p:cNvSpPr/>
          <p:nvPr/>
        </p:nvSpPr>
        <p:spPr>
          <a:xfrm>
            <a:off x="8306325" y="0"/>
            <a:ext cx="8733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8"/>
          <p:cNvSpPr/>
          <p:nvPr/>
        </p:nvSpPr>
        <p:spPr>
          <a:xfrm>
            <a:off x="0" y="0"/>
            <a:ext cx="9208500" cy="1136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500"/>
              <a:buNone/>
              <a:defRPr>
                <a:solidFill>
                  <a:schemeClr val="lt1"/>
                </a:solidFill>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2">
  <p:cSld name="CUSTOM_1">
    <p:spTree>
      <p:nvGrpSpPr>
        <p:cNvPr id="1" name="Shape 133"/>
        <p:cNvGrpSpPr/>
        <p:nvPr/>
      </p:nvGrpSpPr>
      <p:grpSpPr>
        <a:xfrm>
          <a:off x="0" y="0"/>
          <a:ext cx="0" cy="0"/>
          <a:chOff x="0" y="0"/>
          <a:chExt cx="0" cy="0"/>
        </a:xfrm>
      </p:grpSpPr>
      <p:sp>
        <p:nvSpPr>
          <p:cNvPr id="134" name="Google Shape;134;p29"/>
          <p:cNvSpPr/>
          <p:nvPr/>
        </p:nvSpPr>
        <p:spPr>
          <a:xfrm>
            <a:off x="0" y="0"/>
            <a:ext cx="9144000" cy="1136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9"/>
          <p:cNvSpPr/>
          <p:nvPr/>
        </p:nvSpPr>
        <p:spPr>
          <a:xfrm>
            <a:off x="0" y="4608500"/>
            <a:ext cx="9144000" cy="535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500"/>
              <a:buNone/>
              <a:defRPr>
                <a:solidFill>
                  <a:schemeClr val="lt1"/>
                </a:solidFill>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ext ">
  <p:cSld name="CUSTOM_5">
    <p:spTree>
      <p:nvGrpSpPr>
        <p:cNvPr id="1" name="Shape 137"/>
        <p:cNvGrpSpPr/>
        <p:nvPr/>
      </p:nvGrpSpPr>
      <p:grpSpPr>
        <a:xfrm>
          <a:off x="0" y="0"/>
          <a:ext cx="0" cy="0"/>
          <a:chOff x="0" y="0"/>
          <a:chExt cx="0" cy="0"/>
        </a:xfrm>
      </p:grpSpPr>
      <p:sp>
        <p:nvSpPr>
          <p:cNvPr id="138" name="Google Shape;138;p30"/>
          <p:cNvSpPr/>
          <p:nvPr/>
        </p:nvSpPr>
        <p:spPr>
          <a:xfrm>
            <a:off x="0" y="0"/>
            <a:ext cx="4332300" cy="51435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30"/>
          <p:cNvSpPr txBox="1">
            <a:spLocks noGrp="1"/>
          </p:cNvSpPr>
          <p:nvPr>
            <p:ph type="title"/>
          </p:nvPr>
        </p:nvSpPr>
        <p:spPr>
          <a:xfrm>
            <a:off x="778425" y="1514988"/>
            <a:ext cx="3249000" cy="13494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lt1"/>
              </a:buClr>
              <a:buSzPts val="3500"/>
              <a:buNone/>
              <a:defRPr>
                <a:solidFill>
                  <a:schemeClr val="lt1"/>
                </a:solidFill>
              </a:defRPr>
            </a:lvl1pPr>
            <a:lvl2pPr lvl="1">
              <a:spcBef>
                <a:spcPts val="0"/>
              </a:spcBef>
              <a:spcAft>
                <a:spcPts val="0"/>
              </a:spcAft>
              <a:buClr>
                <a:schemeClr val="lt1"/>
              </a:buClr>
              <a:buSzPts val="3500"/>
              <a:buNone/>
              <a:defRPr>
                <a:solidFill>
                  <a:schemeClr val="lt1"/>
                </a:solidFill>
              </a:defRPr>
            </a:lvl2pPr>
            <a:lvl3pPr lvl="2">
              <a:spcBef>
                <a:spcPts val="0"/>
              </a:spcBef>
              <a:spcAft>
                <a:spcPts val="0"/>
              </a:spcAft>
              <a:buClr>
                <a:schemeClr val="lt1"/>
              </a:buClr>
              <a:buSzPts val="3500"/>
              <a:buNone/>
              <a:defRPr>
                <a:solidFill>
                  <a:schemeClr val="lt1"/>
                </a:solidFill>
              </a:defRPr>
            </a:lvl3pPr>
            <a:lvl4pPr lvl="3">
              <a:spcBef>
                <a:spcPts val="0"/>
              </a:spcBef>
              <a:spcAft>
                <a:spcPts val="0"/>
              </a:spcAft>
              <a:buClr>
                <a:schemeClr val="lt1"/>
              </a:buClr>
              <a:buSzPts val="3500"/>
              <a:buNone/>
              <a:defRPr>
                <a:solidFill>
                  <a:schemeClr val="lt1"/>
                </a:solidFill>
              </a:defRPr>
            </a:lvl4pPr>
            <a:lvl5pPr lvl="4">
              <a:spcBef>
                <a:spcPts val="0"/>
              </a:spcBef>
              <a:spcAft>
                <a:spcPts val="0"/>
              </a:spcAft>
              <a:buClr>
                <a:schemeClr val="lt1"/>
              </a:buClr>
              <a:buSzPts val="3500"/>
              <a:buNone/>
              <a:defRPr>
                <a:solidFill>
                  <a:schemeClr val="lt1"/>
                </a:solidFill>
              </a:defRPr>
            </a:lvl5pPr>
            <a:lvl6pPr lvl="5">
              <a:spcBef>
                <a:spcPts val="0"/>
              </a:spcBef>
              <a:spcAft>
                <a:spcPts val="0"/>
              </a:spcAft>
              <a:buClr>
                <a:schemeClr val="lt1"/>
              </a:buClr>
              <a:buSzPts val="3500"/>
              <a:buNone/>
              <a:defRPr>
                <a:solidFill>
                  <a:schemeClr val="lt1"/>
                </a:solidFill>
              </a:defRPr>
            </a:lvl6pPr>
            <a:lvl7pPr lvl="6">
              <a:spcBef>
                <a:spcPts val="0"/>
              </a:spcBef>
              <a:spcAft>
                <a:spcPts val="0"/>
              </a:spcAft>
              <a:buClr>
                <a:schemeClr val="lt1"/>
              </a:buClr>
              <a:buSzPts val="3500"/>
              <a:buNone/>
              <a:defRPr>
                <a:solidFill>
                  <a:schemeClr val="lt1"/>
                </a:solidFill>
              </a:defRPr>
            </a:lvl7pPr>
            <a:lvl8pPr lvl="7">
              <a:spcBef>
                <a:spcPts val="0"/>
              </a:spcBef>
              <a:spcAft>
                <a:spcPts val="0"/>
              </a:spcAft>
              <a:buClr>
                <a:schemeClr val="lt1"/>
              </a:buClr>
              <a:buSzPts val="3500"/>
              <a:buNone/>
              <a:defRPr>
                <a:solidFill>
                  <a:schemeClr val="lt1"/>
                </a:solidFill>
              </a:defRPr>
            </a:lvl8pPr>
            <a:lvl9pPr lvl="8">
              <a:spcBef>
                <a:spcPts val="0"/>
              </a:spcBef>
              <a:spcAft>
                <a:spcPts val="0"/>
              </a:spcAft>
              <a:buClr>
                <a:schemeClr val="lt1"/>
              </a:buClr>
              <a:buSzPts val="3500"/>
              <a:buNone/>
              <a:defRPr>
                <a:solidFill>
                  <a:schemeClr val="lt1"/>
                </a:solidFill>
              </a:defRPr>
            </a:lvl9pPr>
          </a:lstStyle>
          <a:p>
            <a:endParaRPr/>
          </a:p>
        </p:txBody>
      </p:sp>
      <p:sp>
        <p:nvSpPr>
          <p:cNvPr id="140" name="Google Shape;140;p30"/>
          <p:cNvSpPr txBox="1">
            <a:spLocks noGrp="1"/>
          </p:cNvSpPr>
          <p:nvPr>
            <p:ph type="subTitle" idx="1"/>
          </p:nvPr>
        </p:nvSpPr>
        <p:spPr>
          <a:xfrm>
            <a:off x="778425" y="2788213"/>
            <a:ext cx="3249000" cy="8403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lt1"/>
              </a:buClr>
              <a:buSzPts val="1400"/>
              <a:buNone/>
              <a:defRPr>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0"/>
              </a:spcBef>
              <a:spcAft>
                <a:spcPts val="0"/>
              </a:spcAft>
              <a:buClr>
                <a:schemeClr val="lt1"/>
              </a:buClr>
              <a:buSzPts val="1400"/>
              <a:buNone/>
              <a:defRPr>
                <a:solidFill>
                  <a:schemeClr val="lt1"/>
                </a:solidFill>
              </a:defRPr>
            </a:lvl3pPr>
            <a:lvl4pPr lvl="3" algn="ctr">
              <a:lnSpc>
                <a:spcPct val="100000"/>
              </a:lnSpc>
              <a:spcBef>
                <a:spcPts val="0"/>
              </a:spcBef>
              <a:spcAft>
                <a:spcPts val="0"/>
              </a:spcAft>
              <a:buClr>
                <a:schemeClr val="lt1"/>
              </a:buClr>
              <a:buSzPts val="1400"/>
              <a:buNone/>
              <a:defRPr>
                <a:solidFill>
                  <a:schemeClr val="lt1"/>
                </a:solidFill>
              </a:defRPr>
            </a:lvl4pPr>
            <a:lvl5pPr lvl="4" algn="ctr">
              <a:lnSpc>
                <a:spcPct val="100000"/>
              </a:lnSpc>
              <a:spcBef>
                <a:spcPts val="0"/>
              </a:spcBef>
              <a:spcAft>
                <a:spcPts val="0"/>
              </a:spcAft>
              <a:buClr>
                <a:schemeClr val="lt1"/>
              </a:buClr>
              <a:buSzPts val="1400"/>
              <a:buNone/>
              <a:defRPr>
                <a:solidFill>
                  <a:schemeClr val="lt1"/>
                </a:solidFill>
              </a:defRPr>
            </a:lvl5pPr>
            <a:lvl6pPr lvl="5" algn="ctr">
              <a:lnSpc>
                <a:spcPct val="100000"/>
              </a:lnSpc>
              <a:spcBef>
                <a:spcPts val="0"/>
              </a:spcBef>
              <a:spcAft>
                <a:spcPts val="0"/>
              </a:spcAft>
              <a:buClr>
                <a:schemeClr val="lt1"/>
              </a:buClr>
              <a:buSzPts val="1400"/>
              <a:buNone/>
              <a:defRPr>
                <a:solidFill>
                  <a:schemeClr val="lt1"/>
                </a:solidFill>
              </a:defRPr>
            </a:lvl6pPr>
            <a:lvl7pPr lvl="6" algn="ctr">
              <a:lnSpc>
                <a:spcPct val="100000"/>
              </a:lnSpc>
              <a:spcBef>
                <a:spcPts val="0"/>
              </a:spcBef>
              <a:spcAft>
                <a:spcPts val="0"/>
              </a:spcAft>
              <a:buClr>
                <a:schemeClr val="lt1"/>
              </a:buClr>
              <a:buSzPts val="1400"/>
              <a:buNone/>
              <a:defRPr>
                <a:solidFill>
                  <a:schemeClr val="lt1"/>
                </a:solidFill>
              </a:defRPr>
            </a:lvl7pPr>
            <a:lvl8pPr lvl="7" algn="ctr">
              <a:lnSpc>
                <a:spcPct val="100000"/>
              </a:lnSpc>
              <a:spcBef>
                <a:spcPts val="0"/>
              </a:spcBef>
              <a:spcAft>
                <a:spcPts val="0"/>
              </a:spcAft>
              <a:buClr>
                <a:schemeClr val="lt1"/>
              </a:buClr>
              <a:buSzPts val="1400"/>
              <a:buNone/>
              <a:defRPr>
                <a:solidFill>
                  <a:schemeClr val="lt1"/>
                </a:solidFill>
              </a:defRPr>
            </a:lvl8pPr>
            <a:lvl9pPr lvl="8" algn="ctr">
              <a:lnSpc>
                <a:spcPct val="100000"/>
              </a:lnSpc>
              <a:spcBef>
                <a:spcPts val="0"/>
              </a:spcBef>
              <a:spcAft>
                <a:spcPts val="0"/>
              </a:spcAft>
              <a:buClr>
                <a:schemeClr val="lt1"/>
              </a:buClr>
              <a:buSzPts val="1400"/>
              <a:buNone/>
              <a:defRPr>
                <a:solidFill>
                  <a:schemeClr val="lt1"/>
                </a:solidFill>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141"/>
        <p:cNvGrpSpPr/>
        <p:nvPr/>
      </p:nvGrpSpPr>
      <p:grpSpPr>
        <a:xfrm>
          <a:off x="0" y="0"/>
          <a:ext cx="0" cy="0"/>
          <a:chOff x="0" y="0"/>
          <a:chExt cx="0" cy="0"/>
        </a:xfrm>
      </p:grpSpPr>
      <p:sp>
        <p:nvSpPr>
          <p:cNvPr id="142" name="Google Shape;142;p31"/>
          <p:cNvSpPr/>
          <p:nvPr/>
        </p:nvSpPr>
        <p:spPr>
          <a:xfrm>
            <a:off x="0" y="1874175"/>
            <a:ext cx="9144000" cy="3269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31"/>
          <p:cNvSpPr txBox="1">
            <a:spLocks noGrp="1"/>
          </p:cNvSpPr>
          <p:nvPr>
            <p:ph type="subTitle" idx="1"/>
          </p:nvPr>
        </p:nvSpPr>
        <p:spPr>
          <a:xfrm>
            <a:off x="2561025" y="2072763"/>
            <a:ext cx="2058000" cy="5220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44" name="Google Shape;144;p31"/>
          <p:cNvSpPr txBox="1">
            <a:spLocks noGrp="1"/>
          </p:cNvSpPr>
          <p:nvPr>
            <p:ph type="subTitle" idx="2"/>
          </p:nvPr>
        </p:nvSpPr>
        <p:spPr>
          <a:xfrm>
            <a:off x="6384670" y="2072763"/>
            <a:ext cx="2058000" cy="5220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45" name="Google Shape;145;p31"/>
          <p:cNvSpPr txBox="1">
            <a:spLocks noGrp="1"/>
          </p:cNvSpPr>
          <p:nvPr>
            <p:ph type="subTitle" idx="3"/>
          </p:nvPr>
        </p:nvSpPr>
        <p:spPr>
          <a:xfrm>
            <a:off x="2561025" y="2444638"/>
            <a:ext cx="2058000" cy="778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6" name="Google Shape;146;p31"/>
          <p:cNvSpPr txBox="1">
            <a:spLocks noGrp="1"/>
          </p:cNvSpPr>
          <p:nvPr>
            <p:ph type="subTitle" idx="4"/>
          </p:nvPr>
        </p:nvSpPr>
        <p:spPr>
          <a:xfrm>
            <a:off x="6384689" y="2444637"/>
            <a:ext cx="2058000" cy="778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7" name="Google Shape;147;p3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48"/>
        <p:cNvGrpSpPr/>
        <p:nvPr/>
      </p:nvGrpSpPr>
      <p:grpSpPr>
        <a:xfrm>
          <a:off x="0" y="0"/>
          <a:ext cx="0" cy="0"/>
          <a:chOff x="0" y="0"/>
          <a:chExt cx="0" cy="0"/>
        </a:xfrm>
      </p:grpSpPr>
      <p:sp>
        <p:nvSpPr>
          <p:cNvPr id="149" name="Google Shape;149;p32"/>
          <p:cNvSpPr>
            <a:spLocks noGrp="1"/>
          </p:cNvSpPr>
          <p:nvPr>
            <p:ph type="pic" idx="2"/>
          </p:nvPr>
        </p:nvSpPr>
        <p:spPr>
          <a:xfrm>
            <a:off x="0" y="0"/>
            <a:ext cx="3846900" cy="5143500"/>
          </a:xfrm>
          <a:prstGeom prst="rect">
            <a:avLst/>
          </a:prstGeom>
          <a:noFill/>
          <a:ln>
            <a:noFill/>
          </a:ln>
        </p:spPr>
      </p:sp>
      <p:sp>
        <p:nvSpPr>
          <p:cNvPr id="150" name="Google Shape;150;p32"/>
          <p:cNvSpPr txBox="1">
            <a:spLocks noGrp="1"/>
          </p:cNvSpPr>
          <p:nvPr>
            <p:ph type="title"/>
          </p:nvPr>
        </p:nvSpPr>
        <p:spPr>
          <a:xfrm>
            <a:off x="4274900" y="445025"/>
            <a:ext cx="4149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51" name="Google Shape;151;p32"/>
          <p:cNvSpPr txBox="1">
            <a:spLocks noGrp="1"/>
          </p:cNvSpPr>
          <p:nvPr>
            <p:ph type="subTitle" idx="1"/>
          </p:nvPr>
        </p:nvSpPr>
        <p:spPr>
          <a:xfrm>
            <a:off x="4503500" y="3501625"/>
            <a:ext cx="36222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52" name="Google Shape;152;p32"/>
          <p:cNvSpPr txBox="1">
            <a:spLocks noGrp="1"/>
          </p:cNvSpPr>
          <p:nvPr>
            <p:ph type="subTitle" idx="3"/>
          </p:nvPr>
        </p:nvSpPr>
        <p:spPr>
          <a:xfrm>
            <a:off x="4503500" y="3948058"/>
            <a:ext cx="3622200" cy="57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3" name="Google Shape;153;p32"/>
          <p:cNvSpPr txBox="1">
            <a:spLocks noGrp="1"/>
          </p:cNvSpPr>
          <p:nvPr>
            <p:ph type="subTitle" idx="4"/>
          </p:nvPr>
        </p:nvSpPr>
        <p:spPr>
          <a:xfrm>
            <a:off x="4503500" y="2849521"/>
            <a:ext cx="3622200" cy="57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4" name="Google Shape;154;p32"/>
          <p:cNvSpPr txBox="1">
            <a:spLocks noGrp="1"/>
          </p:cNvSpPr>
          <p:nvPr>
            <p:ph type="subTitle" idx="5"/>
          </p:nvPr>
        </p:nvSpPr>
        <p:spPr>
          <a:xfrm>
            <a:off x="4503500" y="1750983"/>
            <a:ext cx="3622200" cy="57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5" name="Google Shape;155;p32"/>
          <p:cNvSpPr txBox="1">
            <a:spLocks noGrp="1"/>
          </p:cNvSpPr>
          <p:nvPr>
            <p:ph type="subTitle" idx="6"/>
          </p:nvPr>
        </p:nvSpPr>
        <p:spPr>
          <a:xfrm>
            <a:off x="4503500" y="2403088"/>
            <a:ext cx="36222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56" name="Google Shape;156;p32"/>
          <p:cNvSpPr txBox="1">
            <a:spLocks noGrp="1"/>
          </p:cNvSpPr>
          <p:nvPr>
            <p:ph type="subTitle" idx="7"/>
          </p:nvPr>
        </p:nvSpPr>
        <p:spPr>
          <a:xfrm>
            <a:off x="4503500" y="1304550"/>
            <a:ext cx="36222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157"/>
        <p:cNvGrpSpPr/>
        <p:nvPr/>
      </p:nvGrpSpPr>
      <p:grpSpPr>
        <a:xfrm>
          <a:off x="0" y="0"/>
          <a:ext cx="0" cy="0"/>
          <a:chOff x="0" y="0"/>
          <a:chExt cx="0" cy="0"/>
        </a:xfrm>
      </p:grpSpPr>
      <p:sp>
        <p:nvSpPr>
          <p:cNvPr id="158" name="Google Shape;158;p33"/>
          <p:cNvSpPr>
            <a:spLocks noGrp="1"/>
          </p:cNvSpPr>
          <p:nvPr>
            <p:ph type="pic" idx="2"/>
          </p:nvPr>
        </p:nvSpPr>
        <p:spPr>
          <a:xfrm>
            <a:off x="5603350" y="0"/>
            <a:ext cx="3624900" cy="5192700"/>
          </a:xfrm>
          <a:prstGeom prst="rect">
            <a:avLst/>
          </a:prstGeom>
          <a:noFill/>
          <a:ln>
            <a:noFill/>
          </a:ln>
        </p:spPr>
      </p:sp>
      <p:sp>
        <p:nvSpPr>
          <p:cNvPr id="159" name="Google Shape;159;p33"/>
          <p:cNvSpPr txBox="1">
            <a:spLocks noGrp="1"/>
          </p:cNvSpPr>
          <p:nvPr>
            <p:ph type="subTitle" idx="1"/>
          </p:nvPr>
        </p:nvSpPr>
        <p:spPr>
          <a:xfrm>
            <a:off x="720000" y="1450319"/>
            <a:ext cx="21633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rgbClr val="FF0000"/>
              </a:buClr>
              <a:buSzPts val="2400"/>
              <a:buFont typeface="Bebas Neue"/>
              <a:buNone/>
              <a:defRPr sz="2400">
                <a:latin typeface="DM Serif Display"/>
                <a:ea typeface="DM Serif Display"/>
                <a:cs typeface="DM Serif Display"/>
                <a:sym typeface="DM Serif Display"/>
              </a:defRPr>
            </a:lvl1pPr>
            <a:lvl2pPr lvl="1"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2pPr>
            <a:lvl3pPr lvl="2"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3pPr>
            <a:lvl4pPr lvl="3"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4pPr>
            <a:lvl5pPr lvl="4"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5pPr>
            <a:lvl6pPr lvl="5"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6pPr>
            <a:lvl7pPr lvl="6"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7pPr>
            <a:lvl8pPr lvl="7"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8pPr>
            <a:lvl9pPr lvl="8"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9pPr>
          </a:lstStyle>
          <a:p>
            <a:endParaRPr/>
          </a:p>
        </p:txBody>
      </p:sp>
      <p:sp>
        <p:nvSpPr>
          <p:cNvPr id="160" name="Google Shape;160;p33"/>
          <p:cNvSpPr txBox="1">
            <a:spLocks noGrp="1"/>
          </p:cNvSpPr>
          <p:nvPr>
            <p:ph type="subTitle" idx="3"/>
          </p:nvPr>
        </p:nvSpPr>
        <p:spPr>
          <a:xfrm>
            <a:off x="720000" y="2640189"/>
            <a:ext cx="21633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rgbClr val="FF0000"/>
              </a:buClr>
              <a:buSzPts val="2400"/>
              <a:buFont typeface="Bebas Neue"/>
              <a:buNone/>
              <a:defRPr sz="2400">
                <a:latin typeface="DM Serif Display"/>
                <a:ea typeface="DM Serif Display"/>
                <a:cs typeface="DM Serif Display"/>
                <a:sym typeface="DM Serif Display"/>
              </a:defRPr>
            </a:lvl1pPr>
            <a:lvl2pPr lvl="1"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2pPr>
            <a:lvl3pPr lvl="2"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3pPr>
            <a:lvl4pPr lvl="3"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4pPr>
            <a:lvl5pPr lvl="4"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5pPr>
            <a:lvl6pPr lvl="5"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6pPr>
            <a:lvl7pPr lvl="6"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7pPr>
            <a:lvl8pPr lvl="7"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8pPr>
            <a:lvl9pPr lvl="8"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9pPr>
          </a:lstStyle>
          <a:p>
            <a:endParaRPr/>
          </a:p>
        </p:txBody>
      </p:sp>
      <p:sp>
        <p:nvSpPr>
          <p:cNvPr id="161" name="Google Shape;161;p33"/>
          <p:cNvSpPr txBox="1">
            <a:spLocks noGrp="1"/>
          </p:cNvSpPr>
          <p:nvPr>
            <p:ph type="subTitle" idx="4"/>
          </p:nvPr>
        </p:nvSpPr>
        <p:spPr>
          <a:xfrm>
            <a:off x="3164026" y="1450319"/>
            <a:ext cx="21633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rgbClr val="FF0000"/>
              </a:buClr>
              <a:buSzPts val="2400"/>
              <a:buFont typeface="Bebas Neue"/>
              <a:buNone/>
              <a:defRPr sz="2400">
                <a:latin typeface="DM Serif Display"/>
                <a:ea typeface="DM Serif Display"/>
                <a:cs typeface="DM Serif Display"/>
                <a:sym typeface="DM Serif Display"/>
              </a:defRPr>
            </a:lvl1pPr>
            <a:lvl2pPr lvl="1">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2pPr>
            <a:lvl3pPr lvl="2">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3pPr>
            <a:lvl4pPr lvl="3">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4pPr>
            <a:lvl5pPr lvl="4">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5pPr>
            <a:lvl6pPr lvl="5">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6pPr>
            <a:lvl7pPr lvl="6">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7pPr>
            <a:lvl8pPr lvl="7">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8pPr>
            <a:lvl9pPr lvl="8">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9pPr>
          </a:lstStyle>
          <a:p>
            <a:endParaRPr/>
          </a:p>
        </p:txBody>
      </p:sp>
      <p:sp>
        <p:nvSpPr>
          <p:cNvPr id="162" name="Google Shape;162;p33"/>
          <p:cNvSpPr txBox="1">
            <a:spLocks noGrp="1"/>
          </p:cNvSpPr>
          <p:nvPr>
            <p:ph type="subTitle" idx="5"/>
          </p:nvPr>
        </p:nvSpPr>
        <p:spPr>
          <a:xfrm>
            <a:off x="3164026" y="2640188"/>
            <a:ext cx="21633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rgbClr val="FF0000"/>
              </a:buClr>
              <a:buSzPts val="2400"/>
              <a:buFont typeface="Bebas Neue"/>
              <a:buNone/>
              <a:defRPr sz="2400">
                <a:latin typeface="DM Serif Display"/>
                <a:ea typeface="DM Serif Display"/>
                <a:cs typeface="DM Serif Display"/>
                <a:sym typeface="DM Serif Display"/>
              </a:defRPr>
            </a:lvl1pPr>
            <a:lvl2pPr lvl="1">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2pPr>
            <a:lvl3pPr lvl="2">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3pPr>
            <a:lvl4pPr lvl="3">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4pPr>
            <a:lvl5pPr lvl="4">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5pPr>
            <a:lvl6pPr lvl="5">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6pPr>
            <a:lvl7pPr lvl="6">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7pPr>
            <a:lvl8pPr lvl="7">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8pPr>
            <a:lvl9pPr lvl="8">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9pPr>
          </a:lstStyle>
          <a:p>
            <a:endParaRPr/>
          </a:p>
        </p:txBody>
      </p:sp>
      <p:sp>
        <p:nvSpPr>
          <p:cNvPr id="163" name="Google Shape;163;p33"/>
          <p:cNvSpPr txBox="1">
            <a:spLocks noGrp="1"/>
          </p:cNvSpPr>
          <p:nvPr>
            <p:ph type="subTitle" idx="6"/>
          </p:nvPr>
        </p:nvSpPr>
        <p:spPr>
          <a:xfrm>
            <a:off x="720070" y="1885962"/>
            <a:ext cx="2163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4" name="Google Shape;164;p33"/>
          <p:cNvSpPr txBox="1">
            <a:spLocks noGrp="1"/>
          </p:cNvSpPr>
          <p:nvPr>
            <p:ph type="subTitle" idx="7"/>
          </p:nvPr>
        </p:nvSpPr>
        <p:spPr>
          <a:xfrm>
            <a:off x="3164025" y="1885962"/>
            <a:ext cx="2163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5" name="Google Shape;165;p33"/>
          <p:cNvSpPr txBox="1">
            <a:spLocks noGrp="1"/>
          </p:cNvSpPr>
          <p:nvPr>
            <p:ph type="subTitle" idx="8"/>
          </p:nvPr>
        </p:nvSpPr>
        <p:spPr>
          <a:xfrm>
            <a:off x="720070" y="3068957"/>
            <a:ext cx="2163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6" name="Google Shape;166;p33"/>
          <p:cNvSpPr txBox="1">
            <a:spLocks noGrp="1"/>
          </p:cNvSpPr>
          <p:nvPr>
            <p:ph type="subTitle" idx="9"/>
          </p:nvPr>
        </p:nvSpPr>
        <p:spPr>
          <a:xfrm>
            <a:off x="3164025" y="3068957"/>
            <a:ext cx="2163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7" name="Google Shape;167;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68"/>
        <p:cNvGrpSpPr/>
        <p:nvPr/>
      </p:nvGrpSpPr>
      <p:grpSpPr>
        <a:xfrm>
          <a:off x="0" y="0"/>
          <a:ext cx="0" cy="0"/>
          <a:chOff x="0" y="0"/>
          <a:chExt cx="0" cy="0"/>
        </a:xfrm>
      </p:grpSpPr>
      <p:sp>
        <p:nvSpPr>
          <p:cNvPr id="169" name="Google Shape;169;p34"/>
          <p:cNvSpPr/>
          <p:nvPr/>
        </p:nvSpPr>
        <p:spPr>
          <a:xfrm>
            <a:off x="0" y="1143000"/>
            <a:ext cx="9144000" cy="2615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71" name="Google Shape;171;p34"/>
          <p:cNvSpPr txBox="1">
            <a:spLocks noGrp="1"/>
          </p:cNvSpPr>
          <p:nvPr>
            <p:ph type="subTitle" idx="1"/>
          </p:nvPr>
        </p:nvSpPr>
        <p:spPr>
          <a:xfrm>
            <a:off x="1243163" y="1813046"/>
            <a:ext cx="20190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2" name="Google Shape;172;p34"/>
          <p:cNvSpPr txBox="1">
            <a:spLocks noGrp="1"/>
          </p:cNvSpPr>
          <p:nvPr>
            <p:ph type="subTitle" idx="2"/>
          </p:nvPr>
        </p:nvSpPr>
        <p:spPr>
          <a:xfrm>
            <a:off x="3548388" y="1813046"/>
            <a:ext cx="20190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3" name="Google Shape;173;p34"/>
          <p:cNvSpPr txBox="1">
            <a:spLocks noGrp="1"/>
          </p:cNvSpPr>
          <p:nvPr>
            <p:ph type="subTitle" idx="3"/>
          </p:nvPr>
        </p:nvSpPr>
        <p:spPr>
          <a:xfrm>
            <a:off x="5825438" y="1813046"/>
            <a:ext cx="20754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4" name="Google Shape;174;p34"/>
          <p:cNvSpPr txBox="1">
            <a:spLocks noGrp="1"/>
          </p:cNvSpPr>
          <p:nvPr>
            <p:ph type="subTitle" idx="4"/>
          </p:nvPr>
        </p:nvSpPr>
        <p:spPr>
          <a:xfrm>
            <a:off x="1243163" y="2934261"/>
            <a:ext cx="20190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5" name="Google Shape;175;p34"/>
          <p:cNvSpPr txBox="1">
            <a:spLocks noGrp="1"/>
          </p:cNvSpPr>
          <p:nvPr>
            <p:ph type="subTitle" idx="5"/>
          </p:nvPr>
        </p:nvSpPr>
        <p:spPr>
          <a:xfrm>
            <a:off x="3548388" y="2934261"/>
            <a:ext cx="20190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6" name="Google Shape;176;p34"/>
          <p:cNvSpPr txBox="1">
            <a:spLocks noGrp="1"/>
          </p:cNvSpPr>
          <p:nvPr>
            <p:ph type="subTitle" idx="6"/>
          </p:nvPr>
        </p:nvSpPr>
        <p:spPr>
          <a:xfrm>
            <a:off x="5825438" y="2934261"/>
            <a:ext cx="20754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7" name="Google Shape;177;p34"/>
          <p:cNvSpPr txBox="1">
            <a:spLocks noGrp="1"/>
          </p:cNvSpPr>
          <p:nvPr>
            <p:ph type="subTitle" idx="7"/>
          </p:nvPr>
        </p:nvSpPr>
        <p:spPr>
          <a:xfrm>
            <a:off x="1243163" y="1420525"/>
            <a:ext cx="20190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78" name="Google Shape;178;p34"/>
          <p:cNvSpPr txBox="1">
            <a:spLocks noGrp="1"/>
          </p:cNvSpPr>
          <p:nvPr>
            <p:ph type="subTitle" idx="8"/>
          </p:nvPr>
        </p:nvSpPr>
        <p:spPr>
          <a:xfrm>
            <a:off x="3548388" y="1420525"/>
            <a:ext cx="20190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79" name="Google Shape;179;p34"/>
          <p:cNvSpPr txBox="1">
            <a:spLocks noGrp="1"/>
          </p:cNvSpPr>
          <p:nvPr>
            <p:ph type="subTitle" idx="9"/>
          </p:nvPr>
        </p:nvSpPr>
        <p:spPr>
          <a:xfrm>
            <a:off x="5825438" y="1420525"/>
            <a:ext cx="20754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80" name="Google Shape;180;p34"/>
          <p:cNvSpPr txBox="1">
            <a:spLocks noGrp="1"/>
          </p:cNvSpPr>
          <p:nvPr>
            <p:ph type="subTitle" idx="13"/>
          </p:nvPr>
        </p:nvSpPr>
        <p:spPr>
          <a:xfrm>
            <a:off x="1243163" y="2537250"/>
            <a:ext cx="20190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81" name="Google Shape;181;p34"/>
          <p:cNvSpPr txBox="1">
            <a:spLocks noGrp="1"/>
          </p:cNvSpPr>
          <p:nvPr>
            <p:ph type="subTitle" idx="14"/>
          </p:nvPr>
        </p:nvSpPr>
        <p:spPr>
          <a:xfrm>
            <a:off x="3548388" y="2537250"/>
            <a:ext cx="20190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82" name="Google Shape;182;p34"/>
          <p:cNvSpPr txBox="1">
            <a:spLocks noGrp="1"/>
          </p:cNvSpPr>
          <p:nvPr>
            <p:ph type="subTitle" idx="15"/>
          </p:nvPr>
        </p:nvSpPr>
        <p:spPr>
          <a:xfrm>
            <a:off x="5825438" y="2537250"/>
            <a:ext cx="20754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83"/>
        <p:cNvGrpSpPr/>
        <p:nvPr/>
      </p:nvGrpSpPr>
      <p:grpSpPr>
        <a:xfrm>
          <a:off x="0" y="0"/>
          <a:ext cx="0" cy="0"/>
          <a:chOff x="0" y="0"/>
          <a:chExt cx="0" cy="0"/>
        </a:xfrm>
      </p:grpSpPr>
      <p:sp>
        <p:nvSpPr>
          <p:cNvPr id="184" name="Google Shape;184;p35"/>
          <p:cNvSpPr/>
          <p:nvPr/>
        </p:nvSpPr>
        <p:spPr>
          <a:xfrm>
            <a:off x="0" y="1221250"/>
            <a:ext cx="9144000" cy="3176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5"/>
          <p:cNvSpPr txBox="1">
            <a:spLocks noGrp="1"/>
          </p:cNvSpPr>
          <p:nvPr>
            <p:ph type="title" hasCustomPrompt="1"/>
          </p:nvPr>
        </p:nvSpPr>
        <p:spPr>
          <a:xfrm>
            <a:off x="1849975" y="1933188"/>
            <a:ext cx="810300" cy="527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3500"/>
              <a:buNone/>
              <a:defRPr sz="24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r>
              <a:t>xx%</a:t>
            </a:r>
          </a:p>
        </p:txBody>
      </p:sp>
      <p:sp>
        <p:nvSpPr>
          <p:cNvPr id="186" name="Google Shape;186;p35"/>
          <p:cNvSpPr txBox="1">
            <a:spLocks noGrp="1"/>
          </p:cNvSpPr>
          <p:nvPr>
            <p:ph type="subTitle" idx="1"/>
          </p:nvPr>
        </p:nvSpPr>
        <p:spPr>
          <a:xfrm flipH="1">
            <a:off x="1401175" y="2946176"/>
            <a:ext cx="1707900" cy="4665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None/>
              <a:defRPr sz="2400">
                <a:latin typeface="DM Serif Display"/>
                <a:ea typeface="DM Serif Display"/>
                <a:cs typeface="DM Serif Display"/>
                <a:sym typeface="DM Serif Display"/>
              </a:defRPr>
            </a:lvl1pPr>
            <a:lvl2pPr lvl="1" algn="ctr">
              <a:lnSpc>
                <a:spcPct val="100000"/>
              </a:lnSpc>
              <a:spcBef>
                <a:spcPts val="0"/>
              </a:spcBef>
              <a:spcAft>
                <a:spcPts val="0"/>
              </a:spcAft>
              <a:buNone/>
              <a:defRPr sz="2400">
                <a:latin typeface="DM Serif Display"/>
                <a:ea typeface="DM Serif Display"/>
                <a:cs typeface="DM Serif Display"/>
                <a:sym typeface="DM Serif Display"/>
              </a:defRPr>
            </a:lvl2pPr>
            <a:lvl3pPr lvl="2" algn="ctr">
              <a:lnSpc>
                <a:spcPct val="100000"/>
              </a:lnSpc>
              <a:spcBef>
                <a:spcPts val="0"/>
              </a:spcBef>
              <a:spcAft>
                <a:spcPts val="0"/>
              </a:spcAft>
              <a:buNone/>
              <a:defRPr sz="2400">
                <a:latin typeface="DM Serif Display"/>
                <a:ea typeface="DM Serif Display"/>
                <a:cs typeface="DM Serif Display"/>
                <a:sym typeface="DM Serif Display"/>
              </a:defRPr>
            </a:lvl3pPr>
            <a:lvl4pPr lvl="3" algn="ctr">
              <a:lnSpc>
                <a:spcPct val="100000"/>
              </a:lnSpc>
              <a:spcBef>
                <a:spcPts val="0"/>
              </a:spcBef>
              <a:spcAft>
                <a:spcPts val="0"/>
              </a:spcAft>
              <a:buNone/>
              <a:defRPr sz="2400">
                <a:latin typeface="DM Serif Display"/>
                <a:ea typeface="DM Serif Display"/>
                <a:cs typeface="DM Serif Display"/>
                <a:sym typeface="DM Serif Display"/>
              </a:defRPr>
            </a:lvl4pPr>
            <a:lvl5pPr lvl="4" algn="ctr">
              <a:lnSpc>
                <a:spcPct val="100000"/>
              </a:lnSpc>
              <a:spcBef>
                <a:spcPts val="0"/>
              </a:spcBef>
              <a:spcAft>
                <a:spcPts val="0"/>
              </a:spcAft>
              <a:buNone/>
              <a:defRPr sz="2400">
                <a:latin typeface="DM Serif Display"/>
                <a:ea typeface="DM Serif Display"/>
                <a:cs typeface="DM Serif Display"/>
                <a:sym typeface="DM Serif Display"/>
              </a:defRPr>
            </a:lvl5pPr>
            <a:lvl6pPr lvl="5" algn="ctr">
              <a:lnSpc>
                <a:spcPct val="100000"/>
              </a:lnSpc>
              <a:spcBef>
                <a:spcPts val="0"/>
              </a:spcBef>
              <a:spcAft>
                <a:spcPts val="0"/>
              </a:spcAft>
              <a:buNone/>
              <a:defRPr sz="2400">
                <a:latin typeface="DM Serif Display"/>
                <a:ea typeface="DM Serif Display"/>
                <a:cs typeface="DM Serif Display"/>
                <a:sym typeface="DM Serif Display"/>
              </a:defRPr>
            </a:lvl6pPr>
            <a:lvl7pPr lvl="6" algn="ctr">
              <a:lnSpc>
                <a:spcPct val="100000"/>
              </a:lnSpc>
              <a:spcBef>
                <a:spcPts val="0"/>
              </a:spcBef>
              <a:spcAft>
                <a:spcPts val="0"/>
              </a:spcAft>
              <a:buNone/>
              <a:defRPr sz="2400">
                <a:latin typeface="DM Serif Display"/>
                <a:ea typeface="DM Serif Display"/>
                <a:cs typeface="DM Serif Display"/>
                <a:sym typeface="DM Serif Display"/>
              </a:defRPr>
            </a:lvl7pPr>
            <a:lvl8pPr lvl="7" algn="ctr">
              <a:lnSpc>
                <a:spcPct val="100000"/>
              </a:lnSpc>
              <a:spcBef>
                <a:spcPts val="0"/>
              </a:spcBef>
              <a:spcAft>
                <a:spcPts val="0"/>
              </a:spcAft>
              <a:buNone/>
              <a:defRPr sz="2400">
                <a:latin typeface="DM Serif Display"/>
                <a:ea typeface="DM Serif Display"/>
                <a:cs typeface="DM Serif Display"/>
                <a:sym typeface="DM Serif Display"/>
              </a:defRPr>
            </a:lvl8pPr>
            <a:lvl9pPr lvl="8" algn="ctr">
              <a:lnSpc>
                <a:spcPct val="100000"/>
              </a:lnSpc>
              <a:spcBef>
                <a:spcPts val="0"/>
              </a:spcBef>
              <a:spcAft>
                <a:spcPts val="0"/>
              </a:spcAft>
              <a:buNone/>
              <a:defRPr sz="2400">
                <a:latin typeface="DM Serif Display"/>
                <a:ea typeface="DM Serif Display"/>
                <a:cs typeface="DM Serif Display"/>
                <a:sym typeface="DM Serif Display"/>
              </a:defRPr>
            </a:lvl9pPr>
          </a:lstStyle>
          <a:p>
            <a:endParaRPr/>
          </a:p>
        </p:txBody>
      </p:sp>
      <p:sp>
        <p:nvSpPr>
          <p:cNvPr id="187" name="Google Shape;187;p35"/>
          <p:cNvSpPr txBox="1">
            <a:spLocks noGrp="1"/>
          </p:cNvSpPr>
          <p:nvPr>
            <p:ph type="subTitle" idx="2"/>
          </p:nvPr>
        </p:nvSpPr>
        <p:spPr>
          <a:xfrm flipH="1">
            <a:off x="1401175" y="3261162"/>
            <a:ext cx="17079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None/>
              <a:defRPr/>
            </a:lvl1pPr>
            <a:lvl2pPr lvl="1" algn="ctr">
              <a:lnSpc>
                <a:spcPct val="100000"/>
              </a:lnSpc>
              <a:spcBef>
                <a:spcPts val="0"/>
              </a:spcBef>
              <a:spcAft>
                <a:spcPts val="0"/>
              </a:spcAft>
              <a:buNone/>
              <a:defRPr/>
            </a:lvl2pPr>
            <a:lvl3pPr lvl="2" algn="ctr">
              <a:lnSpc>
                <a:spcPct val="100000"/>
              </a:lnSpc>
              <a:spcBef>
                <a:spcPts val="0"/>
              </a:spcBef>
              <a:spcAft>
                <a:spcPts val="0"/>
              </a:spcAft>
              <a:buNone/>
              <a:defRPr/>
            </a:lvl3pPr>
            <a:lvl4pPr lvl="3" algn="ctr">
              <a:lnSpc>
                <a:spcPct val="100000"/>
              </a:lnSpc>
              <a:spcBef>
                <a:spcPts val="0"/>
              </a:spcBef>
              <a:spcAft>
                <a:spcPts val="0"/>
              </a:spcAft>
              <a:buNone/>
              <a:defRPr/>
            </a:lvl4pPr>
            <a:lvl5pPr lvl="4" algn="ctr">
              <a:lnSpc>
                <a:spcPct val="100000"/>
              </a:lnSpc>
              <a:spcBef>
                <a:spcPts val="0"/>
              </a:spcBef>
              <a:spcAft>
                <a:spcPts val="0"/>
              </a:spcAft>
              <a:buNone/>
              <a:defRPr/>
            </a:lvl5pPr>
            <a:lvl6pPr lvl="5" algn="ctr">
              <a:lnSpc>
                <a:spcPct val="100000"/>
              </a:lnSpc>
              <a:spcBef>
                <a:spcPts val="0"/>
              </a:spcBef>
              <a:spcAft>
                <a:spcPts val="0"/>
              </a:spcAft>
              <a:buNone/>
              <a:defRPr/>
            </a:lvl6pPr>
            <a:lvl7pPr lvl="6" algn="ctr">
              <a:lnSpc>
                <a:spcPct val="100000"/>
              </a:lnSpc>
              <a:spcBef>
                <a:spcPts val="0"/>
              </a:spcBef>
              <a:spcAft>
                <a:spcPts val="0"/>
              </a:spcAft>
              <a:buNone/>
              <a:defRPr/>
            </a:lvl7pPr>
            <a:lvl8pPr lvl="7" algn="ctr">
              <a:lnSpc>
                <a:spcPct val="100000"/>
              </a:lnSpc>
              <a:spcBef>
                <a:spcPts val="0"/>
              </a:spcBef>
              <a:spcAft>
                <a:spcPts val="0"/>
              </a:spcAft>
              <a:buNone/>
              <a:defRPr/>
            </a:lvl8pPr>
            <a:lvl9pPr lvl="8" algn="ctr">
              <a:lnSpc>
                <a:spcPct val="100000"/>
              </a:lnSpc>
              <a:spcBef>
                <a:spcPts val="0"/>
              </a:spcBef>
              <a:spcAft>
                <a:spcPts val="0"/>
              </a:spcAft>
              <a:buNone/>
              <a:defRPr/>
            </a:lvl9pPr>
          </a:lstStyle>
          <a:p>
            <a:endParaRPr/>
          </a:p>
        </p:txBody>
      </p:sp>
      <p:sp>
        <p:nvSpPr>
          <p:cNvPr id="188" name="Google Shape;188;p35"/>
          <p:cNvSpPr txBox="1">
            <a:spLocks noGrp="1"/>
          </p:cNvSpPr>
          <p:nvPr>
            <p:ph type="title" idx="3" hasCustomPrompt="1"/>
          </p:nvPr>
        </p:nvSpPr>
        <p:spPr>
          <a:xfrm>
            <a:off x="4166850" y="1933188"/>
            <a:ext cx="810300" cy="527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3500"/>
              <a:buNone/>
              <a:defRPr sz="24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r>
              <a:t>xx%</a:t>
            </a:r>
          </a:p>
        </p:txBody>
      </p:sp>
      <p:sp>
        <p:nvSpPr>
          <p:cNvPr id="189" name="Google Shape;189;p35"/>
          <p:cNvSpPr txBox="1">
            <a:spLocks noGrp="1"/>
          </p:cNvSpPr>
          <p:nvPr>
            <p:ph type="subTitle" idx="4"/>
          </p:nvPr>
        </p:nvSpPr>
        <p:spPr>
          <a:xfrm flipH="1">
            <a:off x="3718050" y="2946176"/>
            <a:ext cx="1707900" cy="4665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None/>
              <a:defRPr sz="2400">
                <a:latin typeface="DM Serif Display"/>
                <a:ea typeface="DM Serif Display"/>
                <a:cs typeface="DM Serif Display"/>
                <a:sym typeface="DM Serif Display"/>
              </a:defRPr>
            </a:lvl1pPr>
            <a:lvl2pPr lvl="1" algn="ctr">
              <a:lnSpc>
                <a:spcPct val="100000"/>
              </a:lnSpc>
              <a:spcBef>
                <a:spcPts val="0"/>
              </a:spcBef>
              <a:spcAft>
                <a:spcPts val="0"/>
              </a:spcAft>
              <a:buNone/>
              <a:defRPr sz="2400">
                <a:latin typeface="DM Serif Display"/>
                <a:ea typeface="DM Serif Display"/>
                <a:cs typeface="DM Serif Display"/>
                <a:sym typeface="DM Serif Display"/>
              </a:defRPr>
            </a:lvl2pPr>
            <a:lvl3pPr lvl="2" algn="ctr">
              <a:lnSpc>
                <a:spcPct val="100000"/>
              </a:lnSpc>
              <a:spcBef>
                <a:spcPts val="0"/>
              </a:spcBef>
              <a:spcAft>
                <a:spcPts val="0"/>
              </a:spcAft>
              <a:buNone/>
              <a:defRPr sz="2400">
                <a:latin typeface="DM Serif Display"/>
                <a:ea typeface="DM Serif Display"/>
                <a:cs typeface="DM Serif Display"/>
                <a:sym typeface="DM Serif Display"/>
              </a:defRPr>
            </a:lvl3pPr>
            <a:lvl4pPr lvl="3" algn="ctr">
              <a:lnSpc>
                <a:spcPct val="100000"/>
              </a:lnSpc>
              <a:spcBef>
                <a:spcPts val="0"/>
              </a:spcBef>
              <a:spcAft>
                <a:spcPts val="0"/>
              </a:spcAft>
              <a:buNone/>
              <a:defRPr sz="2400">
                <a:latin typeface="DM Serif Display"/>
                <a:ea typeface="DM Serif Display"/>
                <a:cs typeface="DM Serif Display"/>
                <a:sym typeface="DM Serif Display"/>
              </a:defRPr>
            </a:lvl4pPr>
            <a:lvl5pPr lvl="4" algn="ctr">
              <a:lnSpc>
                <a:spcPct val="100000"/>
              </a:lnSpc>
              <a:spcBef>
                <a:spcPts val="0"/>
              </a:spcBef>
              <a:spcAft>
                <a:spcPts val="0"/>
              </a:spcAft>
              <a:buNone/>
              <a:defRPr sz="2400">
                <a:latin typeface="DM Serif Display"/>
                <a:ea typeface="DM Serif Display"/>
                <a:cs typeface="DM Serif Display"/>
                <a:sym typeface="DM Serif Display"/>
              </a:defRPr>
            </a:lvl5pPr>
            <a:lvl6pPr lvl="5" algn="ctr">
              <a:lnSpc>
                <a:spcPct val="100000"/>
              </a:lnSpc>
              <a:spcBef>
                <a:spcPts val="0"/>
              </a:spcBef>
              <a:spcAft>
                <a:spcPts val="0"/>
              </a:spcAft>
              <a:buNone/>
              <a:defRPr sz="2400">
                <a:latin typeface="DM Serif Display"/>
                <a:ea typeface="DM Serif Display"/>
                <a:cs typeface="DM Serif Display"/>
                <a:sym typeface="DM Serif Display"/>
              </a:defRPr>
            </a:lvl6pPr>
            <a:lvl7pPr lvl="6" algn="ctr">
              <a:lnSpc>
                <a:spcPct val="100000"/>
              </a:lnSpc>
              <a:spcBef>
                <a:spcPts val="0"/>
              </a:spcBef>
              <a:spcAft>
                <a:spcPts val="0"/>
              </a:spcAft>
              <a:buNone/>
              <a:defRPr sz="2400">
                <a:latin typeface="DM Serif Display"/>
                <a:ea typeface="DM Serif Display"/>
                <a:cs typeface="DM Serif Display"/>
                <a:sym typeface="DM Serif Display"/>
              </a:defRPr>
            </a:lvl7pPr>
            <a:lvl8pPr lvl="7" algn="ctr">
              <a:lnSpc>
                <a:spcPct val="100000"/>
              </a:lnSpc>
              <a:spcBef>
                <a:spcPts val="0"/>
              </a:spcBef>
              <a:spcAft>
                <a:spcPts val="0"/>
              </a:spcAft>
              <a:buNone/>
              <a:defRPr sz="2400">
                <a:latin typeface="DM Serif Display"/>
                <a:ea typeface="DM Serif Display"/>
                <a:cs typeface="DM Serif Display"/>
                <a:sym typeface="DM Serif Display"/>
              </a:defRPr>
            </a:lvl8pPr>
            <a:lvl9pPr lvl="8" algn="ctr">
              <a:lnSpc>
                <a:spcPct val="100000"/>
              </a:lnSpc>
              <a:spcBef>
                <a:spcPts val="0"/>
              </a:spcBef>
              <a:spcAft>
                <a:spcPts val="0"/>
              </a:spcAft>
              <a:buNone/>
              <a:defRPr sz="2400">
                <a:latin typeface="DM Serif Display"/>
                <a:ea typeface="DM Serif Display"/>
                <a:cs typeface="DM Serif Display"/>
                <a:sym typeface="DM Serif Display"/>
              </a:defRPr>
            </a:lvl9pPr>
          </a:lstStyle>
          <a:p>
            <a:endParaRPr/>
          </a:p>
        </p:txBody>
      </p:sp>
      <p:sp>
        <p:nvSpPr>
          <p:cNvPr id="190" name="Google Shape;190;p35"/>
          <p:cNvSpPr txBox="1">
            <a:spLocks noGrp="1"/>
          </p:cNvSpPr>
          <p:nvPr>
            <p:ph type="subTitle" idx="5"/>
          </p:nvPr>
        </p:nvSpPr>
        <p:spPr>
          <a:xfrm flipH="1">
            <a:off x="3718050" y="3261162"/>
            <a:ext cx="17079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None/>
              <a:defRPr/>
            </a:lvl1pPr>
            <a:lvl2pPr lvl="1" algn="ctr">
              <a:lnSpc>
                <a:spcPct val="100000"/>
              </a:lnSpc>
              <a:spcBef>
                <a:spcPts val="0"/>
              </a:spcBef>
              <a:spcAft>
                <a:spcPts val="0"/>
              </a:spcAft>
              <a:buNone/>
              <a:defRPr/>
            </a:lvl2pPr>
            <a:lvl3pPr lvl="2" algn="ctr">
              <a:lnSpc>
                <a:spcPct val="100000"/>
              </a:lnSpc>
              <a:spcBef>
                <a:spcPts val="0"/>
              </a:spcBef>
              <a:spcAft>
                <a:spcPts val="0"/>
              </a:spcAft>
              <a:buNone/>
              <a:defRPr/>
            </a:lvl3pPr>
            <a:lvl4pPr lvl="3" algn="ctr">
              <a:lnSpc>
                <a:spcPct val="100000"/>
              </a:lnSpc>
              <a:spcBef>
                <a:spcPts val="0"/>
              </a:spcBef>
              <a:spcAft>
                <a:spcPts val="0"/>
              </a:spcAft>
              <a:buNone/>
              <a:defRPr/>
            </a:lvl4pPr>
            <a:lvl5pPr lvl="4" algn="ctr">
              <a:lnSpc>
                <a:spcPct val="100000"/>
              </a:lnSpc>
              <a:spcBef>
                <a:spcPts val="0"/>
              </a:spcBef>
              <a:spcAft>
                <a:spcPts val="0"/>
              </a:spcAft>
              <a:buNone/>
              <a:defRPr/>
            </a:lvl5pPr>
            <a:lvl6pPr lvl="5" algn="ctr">
              <a:lnSpc>
                <a:spcPct val="100000"/>
              </a:lnSpc>
              <a:spcBef>
                <a:spcPts val="0"/>
              </a:spcBef>
              <a:spcAft>
                <a:spcPts val="0"/>
              </a:spcAft>
              <a:buNone/>
              <a:defRPr/>
            </a:lvl6pPr>
            <a:lvl7pPr lvl="6" algn="ctr">
              <a:lnSpc>
                <a:spcPct val="100000"/>
              </a:lnSpc>
              <a:spcBef>
                <a:spcPts val="0"/>
              </a:spcBef>
              <a:spcAft>
                <a:spcPts val="0"/>
              </a:spcAft>
              <a:buNone/>
              <a:defRPr/>
            </a:lvl7pPr>
            <a:lvl8pPr lvl="7" algn="ctr">
              <a:lnSpc>
                <a:spcPct val="100000"/>
              </a:lnSpc>
              <a:spcBef>
                <a:spcPts val="0"/>
              </a:spcBef>
              <a:spcAft>
                <a:spcPts val="0"/>
              </a:spcAft>
              <a:buNone/>
              <a:defRPr/>
            </a:lvl8pPr>
            <a:lvl9pPr lvl="8" algn="ctr">
              <a:lnSpc>
                <a:spcPct val="100000"/>
              </a:lnSpc>
              <a:spcBef>
                <a:spcPts val="0"/>
              </a:spcBef>
              <a:spcAft>
                <a:spcPts val="0"/>
              </a:spcAft>
              <a:buNone/>
              <a:defRPr/>
            </a:lvl9pPr>
          </a:lstStyle>
          <a:p>
            <a:endParaRPr/>
          </a:p>
        </p:txBody>
      </p:sp>
      <p:sp>
        <p:nvSpPr>
          <p:cNvPr id="191" name="Google Shape;191;p35"/>
          <p:cNvSpPr txBox="1">
            <a:spLocks noGrp="1"/>
          </p:cNvSpPr>
          <p:nvPr>
            <p:ph type="title" idx="6" hasCustomPrompt="1"/>
          </p:nvPr>
        </p:nvSpPr>
        <p:spPr>
          <a:xfrm>
            <a:off x="6483800" y="1933188"/>
            <a:ext cx="810300" cy="527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3500"/>
              <a:buNone/>
              <a:defRPr sz="24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r>
              <a:t>xx%</a:t>
            </a:r>
          </a:p>
        </p:txBody>
      </p:sp>
      <p:sp>
        <p:nvSpPr>
          <p:cNvPr id="192" name="Google Shape;192;p35"/>
          <p:cNvSpPr txBox="1">
            <a:spLocks noGrp="1"/>
          </p:cNvSpPr>
          <p:nvPr>
            <p:ph type="subTitle" idx="7"/>
          </p:nvPr>
        </p:nvSpPr>
        <p:spPr>
          <a:xfrm flipH="1">
            <a:off x="6034925" y="2946176"/>
            <a:ext cx="1707900" cy="4665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None/>
              <a:defRPr sz="2400">
                <a:latin typeface="DM Serif Display"/>
                <a:ea typeface="DM Serif Display"/>
                <a:cs typeface="DM Serif Display"/>
                <a:sym typeface="DM Serif Display"/>
              </a:defRPr>
            </a:lvl1pPr>
            <a:lvl2pPr lvl="1" algn="ctr">
              <a:lnSpc>
                <a:spcPct val="100000"/>
              </a:lnSpc>
              <a:spcBef>
                <a:spcPts val="0"/>
              </a:spcBef>
              <a:spcAft>
                <a:spcPts val="0"/>
              </a:spcAft>
              <a:buNone/>
              <a:defRPr sz="2400">
                <a:latin typeface="DM Serif Display"/>
                <a:ea typeface="DM Serif Display"/>
                <a:cs typeface="DM Serif Display"/>
                <a:sym typeface="DM Serif Display"/>
              </a:defRPr>
            </a:lvl2pPr>
            <a:lvl3pPr lvl="2" algn="ctr">
              <a:lnSpc>
                <a:spcPct val="100000"/>
              </a:lnSpc>
              <a:spcBef>
                <a:spcPts val="0"/>
              </a:spcBef>
              <a:spcAft>
                <a:spcPts val="0"/>
              </a:spcAft>
              <a:buNone/>
              <a:defRPr sz="2400">
                <a:latin typeface="DM Serif Display"/>
                <a:ea typeface="DM Serif Display"/>
                <a:cs typeface="DM Serif Display"/>
                <a:sym typeface="DM Serif Display"/>
              </a:defRPr>
            </a:lvl3pPr>
            <a:lvl4pPr lvl="3" algn="ctr">
              <a:lnSpc>
                <a:spcPct val="100000"/>
              </a:lnSpc>
              <a:spcBef>
                <a:spcPts val="0"/>
              </a:spcBef>
              <a:spcAft>
                <a:spcPts val="0"/>
              </a:spcAft>
              <a:buNone/>
              <a:defRPr sz="2400">
                <a:latin typeface="DM Serif Display"/>
                <a:ea typeface="DM Serif Display"/>
                <a:cs typeface="DM Serif Display"/>
                <a:sym typeface="DM Serif Display"/>
              </a:defRPr>
            </a:lvl4pPr>
            <a:lvl5pPr lvl="4" algn="ctr">
              <a:lnSpc>
                <a:spcPct val="100000"/>
              </a:lnSpc>
              <a:spcBef>
                <a:spcPts val="0"/>
              </a:spcBef>
              <a:spcAft>
                <a:spcPts val="0"/>
              </a:spcAft>
              <a:buNone/>
              <a:defRPr sz="2400">
                <a:latin typeface="DM Serif Display"/>
                <a:ea typeface="DM Serif Display"/>
                <a:cs typeface="DM Serif Display"/>
                <a:sym typeface="DM Serif Display"/>
              </a:defRPr>
            </a:lvl5pPr>
            <a:lvl6pPr lvl="5" algn="ctr">
              <a:lnSpc>
                <a:spcPct val="100000"/>
              </a:lnSpc>
              <a:spcBef>
                <a:spcPts val="0"/>
              </a:spcBef>
              <a:spcAft>
                <a:spcPts val="0"/>
              </a:spcAft>
              <a:buNone/>
              <a:defRPr sz="2400">
                <a:latin typeface="DM Serif Display"/>
                <a:ea typeface="DM Serif Display"/>
                <a:cs typeface="DM Serif Display"/>
                <a:sym typeface="DM Serif Display"/>
              </a:defRPr>
            </a:lvl6pPr>
            <a:lvl7pPr lvl="6" algn="ctr">
              <a:lnSpc>
                <a:spcPct val="100000"/>
              </a:lnSpc>
              <a:spcBef>
                <a:spcPts val="0"/>
              </a:spcBef>
              <a:spcAft>
                <a:spcPts val="0"/>
              </a:spcAft>
              <a:buNone/>
              <a:defRPr sz="2400">
                <a:latin typeface="DM Serif Display"/>
                <a:ea typeface="DM Serif Display"/>
                <a:cs typeface="DM Serif Display"/>
                <a:sym typeface="DM Serif Display"/>
              </a:defRPr>
            </a:lvl7pPr>
            <a:lvl8pPr lvl="7" algn="ctr">
              <a:lnSpc>
                <a:spcPct val="100000"/>
              </a:lnSpc>
              <a:spcBef>
                <a:spcPts val="0"/>
              </a:spcBef>
              <a:spcAft>
                <a:spcPts val="0"/>
              </a:spcAft>
              <a:buNone/>
              <a:defRPr sz="2400">
                <a:latin typeface="DM Serif Display"/>
                <a:ea typeface="DM Serif Display"/>
                <a:cs typeface="DM Serif Display"/>
                <a:sym typeface="DM Serif Display"/>
              </a:defRPr>
            </a:lvl8pPr>
            <a:lvl9pPr lvl="8" algn="ctr">
              <a:lnSpc>
                <a:spcPct val="100000"/>
              </a:lnSpc>
              <a:spcBef>
                <a:spcPts val="0"/>
              </a:spcBef>
              <a:spcAft>
                <a:spcPts val="0"/>
              </a:spcAft>
              <a:buNone/>
              <a:defRPr sz="2400">
                <a:latin typeface="DM Serif Display"/>
                <a:ea typeface="DM Serif Display"/>
                <a:cs typeface="DM Serif Display"/>
                <a:sym typeface="DM Serif Display"/>
              </a:defRPr>
            </a:lvl9pPr>
          </a:lstStyle>
          <a:p>
            <a:endParaRPr/>
          </a:p>
        </p:txBody>
      </p:sp>
      <p:sp>
        <p:nvSpPr>
          <p:cNvPr id="193" name="Google Shape;193;p35"/>
          <p:cNvSpPr txBox="1">
            <a:spLocks noGrp="1"/>
          </p:cNvSpPr>
          <p:nvPr>
            <p:ph type="subTitle" idx="8"/>
          </p:nvPr>
        </p:nvSpPr>
        <p:spPr>
          <a:xfrm flipH="1">
            <a:off x="6034925" y="3261162"/>
            <a:ext cx="17079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None/>
              <a:defRPr/>
            </a:lvl1pPr>
            <a:lvl2pPr lvl="1" algn="ctr">
              <a:lnSpc>
                <a:spcPct val="100000"/>
              </a:lnSpc>
              <a:spcBef>
                <a:spcPts val="0"/>
              </a:spcBef>
              <a:spcAft>
                <a:spcPts val="0"/>
              </a:spcAft>
              <a:buNone/>
              <a:defRPr/>
            </a:lvl2pPr>
            <a:lvl3pPr lvl="2" algn="ctr">
              <a:lnSpc>
                <a:spcPct val="100000"/>
              </a:lnSpc>
              <a:spcBef>
                <a:spcPts val="0"/>
              </a:spcBef>
              <a:spcAft>
                <a:spcPts val="0"/>
              </a:spcAft>
              <a:buNone/>
              <a:defRPr/>
            </a:lvl3pPr>
            <a:lvl4pPr lvl="3" algn="ctr">
              <a:lnSpc>
                <a:spcPct val="100000"/>
              </a:lnSpc>
              <a:spcBef>
                <a:spcPts val="0"/>
              </a:spcBef>
              <a:spcAft>
                <a:spcPts val="0"/>
              </a:spcAft>
              <a:buNone/>
              <a:defRPr/>
            </a:lvl4pPr>
            <a:lvl5pPr lvl="4" algn="ctr">
              <a:lnSpc>
                <a:spcPct val="100000"/>
              </a:lnSpc>
              <a:spcBef>
                <a:spcPts val="0"/>
              </a:spcBef>
              <a:spcAft>
                <a:spcPts val="0"/>
              </a:spcAft>
              <a:buNone/>
              <a:defRPr/>
            </a:lvl5pPr>
            <a:lvl6pPr lvl="5" algn="ctr">
              <a:lnSpc>
                <a:spcPct val="100000"/>
              </a:lnSpc>
              <a:spcBef>
                <a:spcPts val="0"/>
              </a:spcBef>
              <a:spcAft>
                <a:spcPts val="0"/>
              </a:spcAft>
              <a:buNone/>
              <a:defRPr/>
            </a:lvl6pPr>
            <a:lvl7pPr lvl="6" algn="ctr">
              <a:lnSpc>
                <a:spcPct val="100000"/>
              </a:lnSpc>
              <a:spcBef>
                <a:spcPts val="0"/>
              </a:spcBef>
              <a:spcAft>
                <a:spcPts val="0"/>
              </a:spcAft>
              <a:buNone/>
              <a:defRPr/>
            </a:lvl7pPr>
            <a:lvl8pPr lvl="7" algn="ctr">
              <a:lnSpc>
                <a:spcPct val="100000"/>
              </a:lnSpc>
              <a:spcBef>
                <a:spcPts val="0"/>
              </a:spcBef>
              <a:spcAft>
                <a:spcPts val="0"/>
              </a:spcAft>
              <a:buNone/>
              <a:defRPr/>
            </a:lvl8pPr>
            <a:lvl9pPr lvl="8" algn="ctr">
              <a:lnSpc>
                <a:spcPct val="100000"/>
              </a:lnSpc>
              <a:spcBef>
                <a:spcPts val="0"/>
              </a:spcBef>
              <a:spcAft>
                <a:spcPts val="0"/>
              </a:spcAft>
              <a:buNone/>
              <a:defRPr/>
            </a:lvl9pPr>
          </a:lstStyle>
          <a:p>
            <a:endParaRPr/>
          </a:p>
        </p:txBody>
      </p:sp>
      <p:sp>
        <p:nvSpPr>
          <p:cNvPr id="194" name="Google Shape;194;p35"/>
          <p:cNvSpPr txBox="1">
            <a:spLocks noGrp="1"/>
          </p:cNvSpPr>
          <p:nvPr>
            <p:ph type="title" idx="9"/>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195"/>
        <p:cNvGrpSpPr/>
        <p:nvPr/>
      </p:nvGrpSpPr>
      <p:grpSpPr>
        <a:xfrm>
          <a:off x="0" y="0"/>
          <a:ext cx="0" cy="0"/>
          <a:chOff x="0" y="0"/>
          <a:chExt cx="0" cy="0"/>
        </a:xfrm>
      </p:grpSpPr>
      <p:sp>
        <p:nvSpPr>
          <p:cNvPr id="196" name="Google Shape;196;p36"/>
          <p:cNvSpPr/>
          <p:nvPr/>
        </p:nvSpPr>
        <p:spPr>
          <a:xfrm>
            <a:off x="1313850" y="50"/>
            <a:ext cx="6516300" cy="51435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6"/>
          <p:cNvSpPr txBox="1">
            <a:spLocks noGrp="1"/>
          </p:cNvSpPr>
          <p:nvPr>
            <p:ph type="title"/>
          </p:nvPr>
        </p:nvSpPr>
        <p:spPr>
          <a:xfrm>
            <a:off x="2347938" y="540000"/>
            <a:ext cx="4448100" cy="10587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3500"/>
              <a:buNone/>
              <a:defRPr sz="7300">
                <a:solidFill>
                  <a:schemeClr val="lt1"/>
                </a:solidFill>
              </a:defRPr>
            </a:lvl1pPr>
            <a:lvl2pPr lvl="1">
              <a:spcBef>
                <a:spcPts val="0"/>
              </a:spcBef>
              <a:spcAft>
                <a:spcPts val="0"/>
              </a:spcAft>
              <a:buClr>
                <a:schemeClr val="lt1"/>
              </a:buClr>
              <a:buSzPts val="3500"/>
              <a:buNone/>
              <a:defRPr>
                <a:solidFill>
                  <a:schemeClr val="lt1"/>
                </a:solidFill>
              </a:defRPr>
            </a:lvl2pPr>
            <a:lvl3pPr lvl="2">
              <a:spcBef>
                <a:spcPts val="0"/>
              </a:spcBef>
              <a:spcAft>
                <a:spcPts val="0"/>
              </a:spcAft>
              <a:buClr>
                <a:schemeClr val="lt1"/>
              </a:buClr>
              <a:buSzPts val="3500"/>
              <a:buNone/>
              <a:defRPr>
                <a:solidFill>
                  <a:schemeClr val="lt1"/>
                </a:solidFill>
              </a:defRPr>
            </a:lvl3pPr>
            <a:lvl4pPr lvl="3">
              <a:spcBef>
                <a:spcPts val="0"/>
              </a:spcBef>
              <a:spcAft>
                <a:spcPts val="0"/>
              </a:spcAft>
              <a:buClr>
                <a:schemeClr val="lt1"/>
              </a:buClr>
              <a:buSzPts val="3500"/>
              <a:buNone/>
              <a:defRPr>
                <a:solidFill>
                  <a:schemeClr val="lt1"/>
                </a:solidFill>
              </a:defRPr>
            </a:lvl4pPr>
            <a:lvl5pPr lvl="4">
              <a:spcBef>
                <a:spcPts val="0"/>
              </a:spcBef>
              <a:spcAft>
                <a:spcPts val="0"/>
              </a:spcAft>
              <a:buClr>
                <a:schemeClr val="lt1"/>
              </a:buClr>
              <a:buSzPts val="3500"/>
              <a:buNone/>
              <a:defRPr>
                <a:solidFill>
                  <a:schemeClr val="lt1"/>
                </a:solidFill>
              </a:defRPr>
            </a:lvl5pPr>
            <a:lvl6pPr lvl="5">
              <a:spcBef>
                <a:spcPts val="0"/>
              </a:spcBef>
              <a:spcAft>
                <a:spcPts val="0"/>
              </a:spcAft>
              <a:buClr>
                <a:schemeClr val="lt1"/>
              </a:buClr>
              <a:buSzPts val="3500"/>
              <a:buNone/>
              <a:defRPr>
                <a:solidFill>
                  <a:schemeClr val="lt1"/>
                </a:solidFill>
              </a:defRPr>
            </a:lvl6pPr>
            <a:lvl7pPr lvl="6">
              <a:spcBef>
                <a:spcPts val="0"/>
              </a:spcBef>
              <a:spcAft>
                <a:spcPts val="0"/>
              </a:spcAft>
              <a:buClr>
                <a:schemeClr val="lt1"/>
              </a:buClr>
              <a:buSzPts val="3500"/>
              <a:buNone/>
              <a:defRPr>
                <a:solidFill>
                  <a:schemeClr val="lt1"/>
                </a:solidFill>
              </a:defRPr>
            </a:lvl7pPr>
            <a:lvl8pPr lvl="7">
              <a:spcBef>
                <a:spcPts val="0"/>
              </a:spcBef>
              <a:spcAft>
                <a:spcPts val="0"/>
              </a:spcAft>
              <a:buClr>
                <a:schemeClr val="lt1"/>
              </a:buClr>
              <a:buSzPts val="3500"/>
              <a:buNone/>
              <a:defRPr>
                <a:solidFill>
                  <a:schemeClr val="lt1"/>
                </a:solidFill>
              </a:defRPr>
            </a:lvl8pPr>
            <a:lvl9pPr lvl="8">
              <a:spcBef>
                <a:spcPts val="0"/>
              </a:spcBef>
              <a:spcAft>
                <a:spcPts val="0"/>
              </a:spcAft>
              <a:buClr>
                <a:schemeClr val="lt1"/>
              </a:buClr>
              <a:buSzPts val="3500"/>
              <a:buNone/>
              <a:defRPr>
                <a:solidFill>
                  <a:schemeClr val="lt1"/>
                </a:solidFill>
              </a:defRPr>
            </a:lvl9pPr>
          </a:lstStyle>
          <a:p>
            <a:endParaRPr/>
          </a:p>
        </p:txBody>
      </p:sp>
      <p:sp>
        <p:nvSpPr>
          <p:cNvPr id="198" name="Google Shape;198;p36"/>
          <p:cNvSpPr txBox="1">
            <a:spLocks noGrp="1"/>
          </p:cNvSpPr>
          <p:nvPr>
            <p:ph type="subTitle" idx="1"/>
          </p:nvPr>
        </p:nvSpPr>
        <p:spPr>
          <a:xfrm>
            <a:off x="2347900" y="1834829"/>
            <a:ext cx="4448100" cy="9891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1400"/>
              <a:buNone/>
              <a:defRPr>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0"/>
              </a:spcBef>
              <a:spcAft>
                <a:spcPts val="0"/>
              </a:spcAft>
              <a:buClr>
                <a:schemeClr val="lt1"/>
              </a:buClr>
              <a:buSzPts val="1400"/>
              <a:buNone/>
              <a:defRPr>
                <a:solidFill>
                  <a:schemeClr val="lt1"/>
                </a:solidFill>
              </a:defRPr>
            </a:lvl3pPr>
            <a:lvl4pPr lvl="3" algn="ctr">
              <a:lnSpc>
                <a:spcPct val="100000"/>
              </a:lnSpc>
              <a:spcBef>
                <a:spcPts val="0"/>
              </a:spcBef>
              <a:spcAft>
                <a:spcPts val="0"/>
              </a:spcAft>
              <a:buClr>
                <a:schemeClr val="lt1"/>
              </a:buClr>
              <a:buSzPts val="1400"/>
              <a:buNone/>
              <a:defRPr>
                <a:solidFill>
                  <a:schemeClr val="lt1"/>
                </a:solidFill>
              </a:defRPr>
            </a:lvl4pPr>
            <a:lvl5pPr lvl="4" algn="ctr">
              <a:lnSpc>
                <a:spcPct val="100000"/>
              </a:lnSpc>
              <a:spcBef>
                <a:spcPts val="0"/>
              </a:spcBef>
              <a:spcAft>
                <a:spcPts val="0"/>
              </a:spcAft>
              <a:buClr>
                <a:schemeClr val="lt1"/>
              </a:buClr>
              <a:buSzPts val="1400"/>
              <a:buNone/>
              <a:defRPr>
                <a:solidFill>
                  <a:schemeClr val="lt1"/>
                </a:solidFill>
              </a:defRPr>
            </a:lvl5pPr>
            <a:lvl6pPr lvl="5" algn="ctr">
              <a:lnSpc>
                <a:spcPct val="100000"/>
              </a:lnSpc>
              <a:spcBef>
                <a:spcPts val="0"/>
              </a:spcBef>
              <a:spcAft>
                <a:spcPts val="0"/>
              </a:spcAft>
              <a:buClr>
                <a:schemeClr val="lt1"/>
              </a:buClr>
              <a:buSzPts val="1400"/>
              <a:buNone/>
              <a:defRPr>
                <a:solidFill>
                  <a:schemeClr val="lt1"/>
                </a:solidFill>
              </a:defRPr>
            </a:lvl6pPr>
            <a:lvl7pPr lvl="6" algn="ctr">
              <a:lnSpc>
                <a:spcPct val="100000"/>
              </a:lnSpc>
              <a:spcBef>
                <a:spcPts val="0"/>
              </a:spcBef>
              <a:spcAft>
                <a:spcPts val="0"/>
              </a:spcAft>
              <a:buClr>
                <a:schemeClr val="lt1"/>
              </a:buClr>
              <a:buSzPts val="1400"/>
              <a:buNone/>
              <a:defRPr>
                <a:solidFill>
                  <a:schemeClr val="lt1"/>
                </a:solidFill>
              </a:defRPr>
            </a:lvl7pPr>
            <a:lvl8pPr lvl="7" algn="ctr">
              <a:lnSpc>
                <a:spcPct val="100000"/>
              </a:lnSpc>
              <a:spcBef>
                <a:spcPts val="0"/>
              </a:spcBef>
              <a:spcAft>
                <a:spcPts val="0"/>
              </a:spcAft>
              <a:buClr>
                <a:schemeClr val="lt1"/>
              </a:buClr>
              <a:buSzPts val="1400"/>
              <a:buNone/>
              <a:defRPr>
                <a:solidFill>
                  <a:schemeClr val="lt1"/>
                </a:solidFill>
              </a:defRPr>
            </a:lvl8pPr>
            <a:lvl9pPr lvl="8" algn="ctr">
              <a:lnSpc>
                <a:spcPct val="100000"/>
              </a:lnSpc>
              <a:spcBef>
                <a:spcPts val="0"/>
              </a:spcBef>
              <a:spcAft>
                <a:spcPts val="0"/>
              </a:spcAft>
              <a:buClr>
                <a:schemeClr val="lt1"/>
              </a:buClr>
              <a:buSzPts val="1400"/>
              <a:buNone/>
              <a:defRPr>
                <a:solidFill>
                  <a:schemeClr val="lt1"/>
                </a:solidFill>
              </a:defRPr>
            </a:lvl9pPr>
          </a:lstStyle>
          <a:p>
            <a:endParaRPr/>
          </a:p>
        </p:txBody>
      </p:sp>
      <p:sp>
        <p:nvSpPr>
          <p:cNvPr id="199" name="Google Shape;199;p36"/>
          <p:cNvSpPr txBox="1"/>
          <p:nvPr/>
        </p:nvSpPr>
        <p:spPr>
          <a:xfrm>
            <a:off x="2099100" y="3611950"/>
            <a:ext cx="4945800" cy="5562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200" b="1">
                <a:solidFill>
                  <a:schemeClr val="lt1"/>
                </a:solidFill>
                <a:latin typeface="Cabin"/>
                <a:ea typeface="Cabin"/>
                <a:cs typeface="Cabin"/>
                <a:sym typeface="Cabin"/>
              </a:rPr>
              <a:t>CREDITS:</a:t>
            </a:r>
            <a:r>
              <a:rPr lang="en" sz="1200">
                <a:solidFill>
                  <a:schemeClr val="lt1"/>
                </a:solidFill>
                <a:latin typeface="Cabin"/>
                <a:ea typeface="Cabin"/>
                <a:cs typeface="Cabin"/>
                <a:sym typeface="Cabin"/>
              </a:rPr>
              <a:t> This presentation template was created by </a:t>
            </a:r>
            <a:r>
              <a:rPr lang="en" sz="1200" b="1" u="sng">
                <a:solidFill>
                  <a:schemeClr val="lt1"/>
                </a:solidFill>
                <a:latin typeface="Cabin"/>
                <a:ea typeface="Cabin"/>
                <a:cs typeface="Cabin"/>
                <a:sym typeface="Cabin"/>
                <a:hlinkClick r:id="rId2">
                  <a:extLst>
                    <a:ext uri="{A12FA001-AC4F-418D-AE19-62706E023703}">
                      <ahyp:hlinkClr xmlns:ahyp="http://schemas.microsoft.com/office/drawing/2018/hyperlinkcolor" val="tx"/>
                    </a:ext>
                  </a:extLst>
                </a:hlinkClick>
              </a:rPr>
              <a:t>Slidesgo</a:t>
            </a:r>
            <a:r>
              <a:rPr lang="en" sz="1200">
                <a:solidFill>
                  <a:schemeClr val="lt1"/>
                </a:solidFill>
                <a:latin typeface="Cabin"/>
                <a:ea typeface="Cabin"/>
                <a:cs typeface="Cabin"/>
                <a:sym typeface="Cabin"/>
              </a:rPr>
              <a:t>, and includes icons by </a:t>
            </a:r>
            <a:r>
              <a:rPr lang="en" sz="1200" b="1" u="sng">
                <a:solidFill>
                  <a:schemeClr val="lt1"/>
                </a:solidFill>
                <a:latin typeface="Cabin"/>
                <a:ea typeface="Cabin"/>
                <a:cs typeface="Cabin"/>
                <a:sym typeface="Cabin"/>
                <a:hlinkClick r:id="rId3">
                  <a:extLst>
                    <a:ext uri="{A12FA001-AC4F-418D-AE19-62706E023703}">
                      <ahyp:hlinkClr xmlns:ahyp="http://schemas.microsoft.com/office/drawing/2018/hyperlinkcolor" val="tx"/>
                    </a:ext>
                  </a:extLst>
                </a:hlinkClick>
              </a:rPr>
              <a:t>Flaticon</a:t>
            </a:r>
            <a:r>
              <a:rPr lang="en" sz="1200">
                <a:solidFill>
                  <a:schemeClr val="lt1"/>
                </a:solidFill>
                <a:latin typeface="Cabin"/>
                <a:ea typeface="Cabin"/>
                <a:cs typeface="Cabin"/>
                <a:sym typeface="Cabin"/>
              </a:rPr>
              <a:t>, and infographics &amp; images by </a:t>
            </a:r>
            <a:r>
              <a:rPr lang="en" sz="1200" b="1" u="sng">
                <a:solidFill>
                  <a:schemeClr val="lt1"/>
                </a:solidFill>
                <a:latin typeface="Cabin"/>
                <a:ea typeface="Cabin"/>
                <a:cs typeface="Cabin"/>
                <a:sym typeface="Cabin"/>
                <a:hlinkClick r:id="rId4">
                  <a:extLst>
                    <a:ext uri="{A12FA001-AC4F-418D-AE19-62706E023703}">
                      <ahyp:hlinkClr xmlns:ahyp="http://schemas.microsoft.com/office/drawing/2018/hyperlinkcolor" val="tx"/>
                    </a:ext>
                  </a:extLst>
                </a:hlinkClick>
              </a:rPr>
              <a:t>Freepik</a:t>
            </a:r>
            <a:r>
              <a:rPr lang="en" sz="1200" u="sng">
                <a:solidFill>
                  <a:schemeClr val="lt1"/>
                </a:solidFill>
                <a:latin typeface="Cabin"/>
                <a:ea typeface="Cabin"/>
                <a:cs typeface="Cabin"/>
                <a:sym typeface="Cabin"/>
              </a:rPr>
              <a:t> </a:t>
            </a:r>
            <a:endParaRPr sz="1200" b="1" u="sng">
              <a:solidFill>
                <a:schemeClr val="lt1"/>
              </a:solidFill>
              <a:latin typeface="Cabin"/>
              <a:ea typeface="Cabin"/>
              <a:cs typeface="Cabin"/>
              <a:sym typeface="Cabin"/>
            </a:endParaRPr>
          </a:p>
        </p:txBody>
      </p:sp>
      <p:sp>
        <p:nvSpPr>
          <p:cNvPr id="200" name="Google Shape;200;p36"/>
          <p:cNvSpPr/>
          <p:nvPr/>
        </p:nvSpPr>
        <p:spPr>
          <a:xfrm>
            <a:off x="8207575" y="645875"/>
            <a:ext cx="939300" cy="3817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6"/>
          <p:cNvSpPr/>
          <p:nvPr/>
        </p:nvSpPr>
        <p:spPr>
          <a:xfrm>
            <a:off x="-2975" y="645875"/>
            <a:ext cx="939300" cy="3817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02"/>
        <p:cNvGrpSpPr/>
        <p:nvPr/>
      </p:nvGrpSpPr>
      <p:grpSpPr>
        <a:xfrm>
          <a:off x="0" y="0"/>
          <a:ext cx="0" cy="0"/>
          <a:chOff x="0" y="0"/>
          <a:chExt cx="0" cy="0"/>
        </a:xfrm>
      </p:grpSpPr>
      <p:sp>
        <p:nvSpPr>
          <p:cNvPr id="203" name="Google Shape;203;p37"/>
          <p:cNvSpPr/>
          <p:nvPr/>
        </p:nvSpPr>
        <p:spPr>
          <a:xfrm>
            <a:off x="0" y="0"/>
            <a:ext cx="6562200" cy="51435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7"/>
          <p:cNvSpPr/>
          <p:nvPr/>
        </p:nvSpPr>
        <p:spPr>
          <a:xfrm>
            <a:off x="7031500" y="0"/>
            <a:ext cx="21480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05"/>
        <p:cNvGrpSpPr/>
        <p:nvPr/>
      </p:nvGrpSpPr>
      <p:grpSpPr>
        <a:xfrm>
          <a:off x="0" y="0"/>
          <a:ext cx="0" cy="0"/>
          <a:chOff x="0" y="0"/>
          <a:chExt cx="0" cy="0"/>
        </a:xfrm>
      </p:grpSpPr>
      <p:sp>
        <p:nvSpPr>
          <p:cNvPr id="206" name="Google Shape;206;p38"/>
          <p:cNvSpPr/>
          <p:nvPr/>
        </p:nvSpPr>
        <p:spPr>
          <a:xfrm>
            <a:off x="597150" y="983400"/>
            <a:ext cx="7949700" cy="3176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1"/>
        <p:cNvGrpSpPr/>
        <p:nvPr/>
      </p:nvGrpSpPr>
      <p:grpSpPr>
        <a:xfrm>
          <a:off x="0" y="0"/>
          <a:ext cx="0" cy="0"/>
          <a:chOff x="0" y="0"/>
          <a:chExt cx="0" cy="0"/>
        </a:xfrm>
      </p:grpSpPr>
      <p:sp>
        <p:nvSpPr>
          <p:cNvPr id="212" name="Google Shape;212;p4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13" name="Google Shape;213;p4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14" name="Google Shape;214;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5"/>
        <p:cNvGrpSpPr/>
        <p:nvPr/>
      </p:nvGrpSpPr>
      <p:grpSpPr>
        <a:xfrm>
          <a:off x="0" y="0"/>
          <a:ext cx="0" cy="0"/>
          <a:chOff x="0" y="0"/>
          <a:chExt cx="0" cy="0"/>
        </a:xfrm>
      </p:grpSpPr>
      <p:sp>
        <p:nvSpPr>
          <p:cNvPr id="216" name="Google Shape;216;p41"/>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7" name="Google Shape;217;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8"/>
        <p:cNvGrpSpPr/>
        <p:nvPr/>
      </p:nvGrpSpPr>
      <p:grpSpPr>
        <a:xfrm>
          <a:off x="0" y="0"/>
          <a:ext cx="0" cy="0"/>
          <a:chOff x="0" y="0"/>
          <a:chExt cx="0" cy="0"/>
        </a:xfrm>
      </p:grpSpPr>
      <p:sp>
        <p:nvSpPr>
          <p:cNvPr id="219" name="Google Shape;219;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0" name="Google Shape;220;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1" name="Google Shape;221;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2"/>
        <p:cNvGrpSpPr/>
        <p:nvPr/>
      </p:nvGrpSpPr>
      <p:grpSpPr>
        <a:xfrm>
          <a:off x="0" y="0"/>
          <a:ext cx="0" cy="0"/>
          <a:chOff x="0" y="0"/>
          <a:chExt cx="0" cy="0"/>
        </a:xfrm>
      </p:grpSpPr>
      <p:sp>
        <p:nvSpPr>
          <p:cNvPr id="223" name="Google Shape;223;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4" name="Google Shape;224;p43"/>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25" name="Google Shape;225;p4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26" name="Google Shape;226;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7"/>
        <p:cNvGrpSpPr/>
        <p:nvPr/>
      </p:nvGrpSpPr>
      <p:grpSpPr>
        <a:xfrm>
          <a:off x="0" y="0"/>
          <a:ext cx="0" cy="0"/>
          <a:chOff x="0" y="0"/>
          <a:chExt cx="0" cy="0"/>
        </a:xfrm>
      </p:grpSpPr>
      <p:sp>
        <p:nvSpPr>
          <p:cNvPr id="228" name="Google Shape;228;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9" name="Google Shape;229;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30"/>
        <p:cNvGrpSpPr/>
        <p:nvPr/>
      </p:nvGrpSpPr>
      <p:grpSpPr>
        <a:xfrm>
          <a:off x="0" y="0"/>
          <a:ext cx="0" cy="0"/>
          <a:chOff x="0" y="0"/>
          <a:chExt cx="0" cy="0"/>
        </a:xfrm>
      </p:grpSpPr>
      <p:sp>
        <p:nvSpPr>
          <p:cNvPr id="231" name="Google Shape;231;p45"/>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32" name="Google Shape;232;p45"/>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3" name="Google Shape;233;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34"/>
        <p:cNvGrpSpPr/>
        <p:nvPr/>
      </p:nvGrpSpPr>
      <p:grpSpPr>
        <a:xfrm>
          <a:off x="0" y="0"/>
          <a:ext cx="0" cy="0"/>
          <a:chOff x="0" y="0"/>
          <a:chExt cx="0" cy="0"/>
        </a:xfrm>
      </p:grpSpPr>
      <p:sp>
        <p:nvSpPr>
          <p:cNvPr id="235" name="Google Shape;235;p46"/>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36" name="Google Shape;236;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37"/>
        <p:cNvGrpSpPr/>
        <p:nvPr/>
      </p:nvGrpSpPr>
      <p:grpSpPr>
        <a:xfrm>
          <a:off x="0" y="0"/>
          <a:ext cx="0" cy="0"/>
          <a:chOff x="0" y="0"/>
          <a:chExt cx="0" cy="0"/>
        </a:xfrm>
      </p:grpSpPr>
      <p:sp>
        <p:nvSpPr>
          <p:cNvPr id="238" name="Google Shape;238;p4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4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240" name="Google Shape;240;p47"/>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241" name="Google Shape;241;p4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2" name="Google Shape;242;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43"/>
        <p:cNvGrpSpPr/>
        <p:nvPr/>
      </p:nvGrpSpPr>
      <p:grpSpPr>
        <a:xfrm>
          <a:off x="0" y="0"/>
          <a:ext cx="0" cy="0"/>
          <a:chOff x="0" y="0"/>
          <a:chExt cx="0" cy="0"/>
        </a:xfrm>
      </p:grpSpPr>
      <p:sp>
        <p:nvSpPr>
          <p:cNvPr id="244" name="Google Shape;244;p48"/>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245" name="Google Shape;245;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46"/>
        <p:cNvGrpSpPr/>
        <p:nvPr/>
      </p:nvGrpSpPr>
      <p:grpSpPr>
        <a:xfrm>
          <a:off x="0" y="0"/>
          <a:ext cx="0" cy="0"/>
          <a:chOff x="0" y="0"/>
          <a:chExt cx="0" cy="0"/>
        </a:xfrm>
      </p:grpSpPr>
      <p:sp>
        <p:nvSpPr>
          <p:cNvPr id="247" name="Google Shape;247;p49"/>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48" name="Google Shape;248;p49"/>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249" name="Google Shape;249;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0"/>
        <p:cNvGrpSpPr/>
        <p:nvPr/>
      </p:nvGrpSpPr>
      <p:grpSpPr>
        <a:xfrm>
          <a:off x="0" y="0"/>
          <a:ext cx="0" cy="0"/>
          <a:chOff x="0" y="0"/>
          <a:chExt cx="0" cy="0"/>
        </a:xfrm>
      </p:grpSpPr>
      <p:sp>
        <p:nvSpPr>
          <p:cNvPr id="251" name="Google Shape;251;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1">
    <p:spTree>
      <p:nvGrpSpPr>
        <p:cNvPr id="1" name="Shape 252"/>
        <p:cNvGrpSpPr/>
        <p:nvPr/>
      </p:nvGrpSpPr>
      <p:grpSpPr>
        <a:xfrm>
          <a:off x="0" y="0"/>
          <a:ext cx="0" cy="0"/>
          <a:chOff x="0" y="0"/>
          <a:chExt cx="0" cy="0"/>
        </a:xfrm>
      </p:grpSpPr>
      <p:sp>
        <p:nvSpPr>
          <p:cNvPr id="253" name="Google Shape;253;p51"/>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54" name="Google Shape;254;p51"/>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8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55" name="Google Shape;255;p51"/>
          <p:cNvSpPr>
            <a:spLocks noGrp="1"/>
          </p:cNvSpPr>
          <p:nvPr>
            <p:ph type="pic" idx="2"/>
          </p:nvPr>
        </p:nvSpPr>
        <p:spPr>
          <a:xfrm>
            <a:off x="5216899" y="0"/>
            <a:ext cx="3943200" cy="5143500"/>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ig number 1">
  <p:cSld name="BIG_NUMBER_1">
    <p:spTree>
      <p:nvGrpSpPr>
        <p:cNvPr id="1" name="Shape 256"/>
        <p:cNvGrpSpPr/>
        <p:nvPr/>
      </p:nvGrpSpPr>
      <p:grpSpPr>
        <a:xfrm>
          <a:off x="0" y="0"/>
          <a:ext cx="0" cy="0"/>
          <a:chOff x="0" y="0"/>
          <a:chExt cx="0" cy="0"/>
        </a:xfrm>
      </p:grpSpPr>
      <p:sp>
        <p:nvSpPr>
          <p:cNvPr id="257" name="Google Shape;257;p52"/>
          <p:cNvSpPr/>
          <p:nvPr/>
        </p:nvSpPr>
        <p:spPr>
          <a:xfrm>
            <a:off x="713225" y="539500"/>
            <a:ext cx="1525200" cy="40692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258" name="Google Shape;258;p52"/>
          <p:cNvSpPr/>
          <p:nvPr/>
        </p:nvSpPr>
        <p:spPr>
          <a:xfrm>
            <a:off x="2238450" y="0"/>
            <a:ext cx="4667100" cy="51435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52"/>
          <p:cNvSpPr txBox="1">
            <a:spLocks noGrp="1"/>
          </p:cNvSpPr>
          <p:nvPr>
            <p:ph type="title" hasCustomPrompt="1"/>
          </p:nvPr>
        </p:nvSpPr>
        <p:spPr>
          <a:xfrm>
            <a:off x="1389450" y="1993950"/>
            <a:ext cx="6365100" cy="11556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5500"/>
              <a:buFont typeface="Archivo Black"/>
              <a:buNone/>
              <a:defRPr sz="5500">
                <a:solidFill>
                  <a:schemeClr val="dk1"/>
                </a:solidFill>
                <a:latin typeface="Archivo Black"/>
                <a:ea typeface="Archivo Black"/>
                <a:cs typeface="Archivo Black"/>
                <a:sym typeface="Archivo Black"/>
              </a:defRPr>
            </a:lvl1pPr>
            <a:lvl2pPr lvl="1" algn="ctr">
              <a:spcBef>
                <a:spcPts val="0"/>
              </a:spcBef>
              <a:spcAft>
                <a:spcPts val="0"/>
              </a:spcAft>
              <a:buClr>
                <a:schemeClr val="dk1"/>
              </a:buClr>
              <a:buSzPts val="5500"/>
              <a:buNone/>
              <a:defRPr sz="5500">
                <a:solidFill>
                  <a:schemeClr val="dk1"/>
                </a:solidFill>
              </a:defRPr>
            </a:lvl2pPr>
            <a:lvl3pPr lvl="2" algn="ctr">
              <a:spcBef>
                <a:spcPts val="0"/>
              </a:spcBef>
              <a:spcAft>
                <a:spcPts val="0"/>
              </a:spcAft>
              <a:buClr>
                <a:schemeClr val="dk1"/>
              </a:buClr>
              <a:buSzPts val="5500"/>
              <a:buNone/>
              <a:defRPr sz="5500">
                <a:solidFill>
                  <a:schemeClr val="dk1"/>
                </a:solidFill>
              </a:defRPr>
            </a:lvl3pPr>
            <a:lvl4pPr lvl="3" algn="ctr">
              <a:spcBef>
                <a:spcPts val="0"/>
              </a:spcBef>
              <a:spcAft>
                <a:spcPts val="0"/>
              </a:spcAft>
              <a:buClr>
                <a:schemeClr val="dk1"/>
              </a:buClr>
              <a:buSzPts val="5500"/>
              <a:buNone/>
              <a:defRPr sz="5500">
                <a:solidFill>
                  <a:schemeClr val="dk1"/>
                </a:solidFill>
              </a:defRPr>
            </a:lvl4pPr>
            <a:lvl5pPr lvl="4" algn="ctr">
              <a:spcBef>
                <a:spcPts val="0"/>
              </a:spcBef>
              <a:spcAft>
                <a:spcPts val="0"/>
              </a:spcAft>
              <a:buClr>
                <a:schemeClr val="dk1"/>
              </a:buClr>
              <a:buSzPts val="5500"/>
              <a:buNone/>
              <a:defRPr sz="5500">
                <a:solidFill>
                  <a:schemeClr val="dk1"/>
                </a:solidFill>
              </a:defRPr>
            </a:lvl5pPr>
            <a:lvl6pPr lvl="5" algn="ctr">
              <a:spcBef>
                <a:spcPts val="0"/>
              </a:spcBef>
              <a:spcAft>
                <a:spcPts val="0"/>
              </a:spcAft>
              <a:buClr>
                <a:schemeClr val="dk1"/>
              </a:buClr>
              <a:buSzPts val="5500"/>
              <a:buNone/>
              <a:defRPr sz="5500">
                <a:solidFill>
                  <a:schemeClr val="dk1"/>
                </a:solidFill>
              </a:defRPr>
            </a:lvl6pPr>
            <a:lvl7pPr lvl="6" algn="ctr">
              <a:spcBef>
                <a:spcPts val="0"/>
              </a:spcBef>
              <a:spcAft>
                <a:spcPts val="0"/>
              </a:spcAft>
              <a:buClr>
                <a:schemeClr val="dk1"/>
              </a:buClr>
              <a:buSzPts val="5500"/>
              <a:buNone/>
              <a:defRPr sz="5500">
                <a:solidFill>
                  <a:schemeClr val="dk1"/>
                </a:solidFill>
              </a:defRPr>
            </a:lvl7pPr>
            <a:lvl8pPr lvl="7" algn="ctr">
              <a:spcBef>
                <a:spcPts val="0"/>
              </a:spcBef>
              <a:spcAft>
                <a:spcPts val="0"/>
              </a:spcAft>
              <a:buClr>
                <a:schemeClr val="dk1"/>
              </a:buClr>
              <a:buSzPts val="5500"/>
              <a:buNone/>
              <a:defRPr sz="5500">
                <a:solidFill>
                  <a:schemeClr val="dk1"/>
                </a:solidFill>
              </a:defRPr>
            </a:lvl8pPr>
            <a:lvl9pPr lvl="8" algn="ctr">
              <a:spcBef>
                <a:spcPts val="0"/>
              </a:spcBef>
              <a:spcAft>
                <a:spcPts val="0"/>
              </a:spcAft>
              <a:buClr>
                <a:schemeClr val="dk1"/>
              </a:buClr>
              <a:buSzPts val="5500"/>
              <a:buNone/>
              <a:defRPr sz="5500">
                <a:solidFill>
                  <a:schemeClr val="dk1"/>
                </a:solidFill>
              </a:defRPr>
            </a:lvl9pPr>
          </a:lstStyle>
          <a:p>
            <a:r>
              <a:t>xx%</a:t>
            </a:r>
          </a:p>
        </p:txBody>
      </p:sp>
      <p:sp>
        <p:nvSpPr>
          <p:cNvPr id="260" name="Google Shape;260;p52"/>
          <p:cNvSpPr txBox="1">
            <a:spLocks noGrp="1"/>
          </p:cNvSpPr>
          <p:nvPr>
            <p:ph type="subTitle" idx="1"/>
          </p:nvPr>
        </p:nvSpPr>
        <p:spPr>
          <a:xfrm>
            <a:off x="2028000" y="3231225"/>
            <a:ext cx="5088000" cy="436200"/>
          </a:xfrm>
          <a:prstGeom prst="rect">
            <a:avLst/>
          </a:prstGeom>
        </p:spPr>
        <p:txBody>
          <a:bodyPr spcFirstLastPara="1" wrap="square" lIns="91425" tIns="91425" rIns="91425" bIns="91425" anchor="t" anchorCtr="0">
            <a:normAutofit/>
          </a:bodyPr>
          <a:lstStyle>
            <a:lvl1pPr lvl="0" algn="ctr">
              <a:spcBef>
                <a:spcPts val="0"/>
              </a:spcBef>
              <a:spcAft>
                <a:spcPts val="0"/>
              </a:spcAft>
              <a:buClr>
                <a:schemeClr val="dk1"/>
              </a:buClr>
              <a:buSzPts val="1800"/>
              <a:buFont typeface="Roboto"/>
              <a:buNone/>
              <a:defRPr>
                <a:solidFill>
                  <a:schemeClr val="dk1"/>
                </a:solidFill>
                <a:latin typeface="Roboto"/>
                <a:ea typeface="Roboto"/>
                <a:cs typeface="Roboto"/>
                <a:sym typeface="Roboto"/>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a:endParaRPr/>
          </a:p>
        </p:txBody>
      </p:sp>
      <p:sp>
        <p:nvSpPr>
          <p:cNvPr id="261" name="Google Shape;261;p52"/>
          <p:cNvSpPr/>
          <p:nvPr/>
        </p:nvSpPr>
        <p:spPr>
          <a:xfrm>
            <a:off x="6905575" y="539500"/>
            <a:ext cx="1525200" cy="40692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ig number 1 1">
  <p:cSld name="BIG_NUMBER_1_1">
    <p:bg>
      <p:bgPr>
        <a:solidFill>
          <a:schemeClr val="lt1"/>
        </a:solidFill>
        <a:effectLst/>
      </p:bgPr>
    </p:bg>
    <p:spTree>
      <p:nvGrpSpPr>
        <p:cNvPr id="1" name="Shape 262"/>
        <p:cNvGrpSpPr/>
        <p:nvPr/>
      </p:nvGrpSpPr>
      <p:grpSpPr>
        <a:xfrm>
          <a:off x="0" y="0"/>
          <a:ext cx="0" cy="0"/>
          <a:chOff x="0" y="0"/>
          <a:chExt cx="0" cy="0"/>
        </a:xfrm>
      </p:grpSpPr>
      <p:sp>
        <p:nvSpPr>
          <p:cNvPr id="263" name="Google Shape;263;p53"/>
          <p:cNvSpPr/>
          <p:nvPr/>
        </p:nvSpPr>
        <p:spPr>
          <a:xfrm>
            <a:off x="537350" y="452475"/>
            <a:ext cx="3751800" cy="4289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53"/>
          <p:cNvSpPr/>
          <p:nvPr/>
        </p:nvSpPr>
        <p:spPr>
          <a:xfrm>
            <a:off x="4799825" y="452450"/>
            <a:ext cx="3751800" cy="4289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ig number 1 1 1">
  <p:cSld name="BIG_NUMBER_1_1_1">
    <p:bg>
      <p:bgPr>
        <a:solidFill>
          <a:schemeClr val="lt1"/>
        </a:solidFill>
        <a:effectLst/>
      </p:bgPr>
    </p:bg>
    <p:spTree>
      <p:nvGrpSpPr>
        <p:cNvPr id="1" name="Shape 265"/>
        <p:cNvGrpSpPr/>
        <p:nvPr/>
      </p:nvGrpSpPr>
      <p:grpSpPr>
        <a:xfrm>
          <a:off x="0" y="0"/>
          <a:ext cx="0" cy="0"/>
          <a:chOff x="0" y="0"/>
          <a:chExt cx="0" cy="0"/>
        </a:xfrm>
      </p:grpSpPr>
      <p:sp>
        <p:nvSpPr>
          <p:cNvPr id="266" name="Google Shape;266;p54"/>
          <p:cNvSpPr/>
          <p:nvPr/>
        </p:nvSpPr>
        <p:spPr>
          <a:xfrm>
            <a:off x="642125" y="396150"/>
            <a:ext cx="3587100" cy="43512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54"/>
          <p:cNvSpPr/>
          <p:nvPr/>
        </p:nvSpPr>
        <p:spPr>
          <a:xfrm>
            <a:off x="4916900" y="396150"/>
            <a:ext cx="3587100" cy="43512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aption 1">
  <p:cSld name="CAPTION_ONLY_1">
    <p:spTree>
      <p:nvGrpSpPr>
        <p:cNvPr id="1" name="Shape 268"/>
        <p:cNvGrpSpPr/>
        <p:nvPr/>
      </p:nvGrpSpPr>
      <p:grpSpPr>
        <a:xfrm>
          <a:off x="0" y="0"/>
          <a:ext cx="0" cy="0"/>
          <a:chOff x="0" y="0"/>
          <a:chExt cx="0" cy="0"/>
        </a:xfrm>
      </p:grpSpPr>
      <p:sp>
        <p:nvSpPr>
          <p:cNvPr id="269" name="Google Shape;269;p55"/>
          <p:cNvSpPr txBox="1">
            <a:spLocks noGrp="1"/>
          </p:cNvSpPr>
          <p:nvPr>
            <p:ph type="title"/>
          </p:nvPr>
        </p:nvSpPr>
        <p:spPr>
          <a:xfrm>
            <a:off x="4649400" y="3762275"/>
            <a:ext cx="3781500" cy="846300"/>
          </a:xfrm>
          <a:prstGeom prst="rect">
            <a:avLst/>
          </a:prstGeom>
        </p:spPr>
        <p:txBody>
          <a:bodyPr spcFirstLastPara="1" wrap="square" lIns="91425" tIns="91425" rIns="91425" bIns="91425" anchor="t" anchorCtr="0">
            <a:normAutofit/>
          </a:bodyPr>
          <a:lstStyle>
            <a:lvl1pPr lvl="0" algn="r">
              <a:spcBef>
                <a:spcPts val="0"/>
              </a:spcBef>
              <a:spcAft>
                <a:spcPts val="0"/>
              </a:spcAft>
              <a:buClr>
                <a:schemeClr val="dk1"/>
              </a:buClr>
              <a:buSzPts val="2800"/>
              <a:buFont typeface="Archivo Black"/>
              <a:buNone/>
              <a:defRPr sz="2500">
                <a:solidFill>
                  <a:schemeClr val="dk2"/>
                </a:solidFill>
                <a:latin typeface="Archivo Black"/>
                <a:ea typeface="Archivo Black"/>
                <a:cs typeface="Archivo Black"/>
                <a:sym typeface="Archivo Black"/>
              </a:defRPr>
            </a:lvl1pPr>
            <a:lvl2pPr lvl="1"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2pPr>
            <a:lvl3pPr lvl="2"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3pPr>
            <a:lvl4pPr lvl="3"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4pPr>
            <a:lvl5pPr lvl="4"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5pPr>
            <a:lvl6pPr lvl="5"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6pPr>
            <a:lvl7pPr lvl="6"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7pPr>
            <a:lvl8pPr lvl="7"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8pPr>
            <a:lvl9pPr lvl="8"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Main point 1">
  <p:cSld name="MAIN_POINT_1">
    <p:spTree>
      <p:nvGrpSpPr>
        <p:cNvPr id="1" name="Shape 270"/>
        <p:cNvGrpSpPr/>
        <p:nvPr/>
      </p:nvGrpSpPr>
      <p:grpSpPr>
        <a:xfrm>
          <a:off x="0" y="0"/>
          <a:ext cx="0" cy="0"/>
          <a:chOff x="0" y="0"/>
          <a:chExt cx="0" cy="0"/>
        </a:xfrm>
      </p:grpSpPr>
      <p:sp>
        <p:nvSpPr>
          <p:cNvPr id="271" name="Google Shape;271;p56"/>
          <p:cNvSpPr/>
          <p:nvPr/>
        </p:nvSpPr>
        <p:spPr>
          <a:xfrm>
            <a:off x="2287425"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272" name="Google Shape;272;p56"/>
          <p:cNvSpPr/>
          <p:nvPr/>
        </p:nvSpPr>
        <p:spPr>
          <a:xfrm>
            <a:off x="-1425" y="1581750"/>
            <a:ext cx="9144000" cy="19800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One column text 1">
  <p:cSld name="ONE_COLUMN_TEXT_1">
    <p:spTree>
      <p:nvGrpSpPr>
        <p:cNvPr id="1" name="Shape 273"/>
        <p:cNvGrpSpPr/>
        <p:nvPr/>
      </p:nvGrpSpPr>
      <p:grpSpPr>
        <a:xfrm>
          <a:off x="0" y="0"/>
          <a:ext cx="0" cy="0"/>
          <a:chOff x="0" y="0"/>
          <a:chExt cx="0" cy="0"/>
        </a:xfrm>
      </p:grpSpPr>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ackground 3">
  <p:cSld name="CUSTOM_28_1_1">
    <p:bg>
      <p:bgPr>
        <a:solidFill>
          <a:srgbClr val="9A8C77"/>
        </a:solidFill>
        <a:effectLst/>
      </p:bgPr>
    </p:bg>
    <p:spTree>
      <p:nvGrpSpPr>
        <p:cNvPr id="1" name="Shape 274"/>
        <p:cNvGrpSpPr/>
        <p:nvPr/>
      </p:nvGrpSpPr>
      <p:grpSpPr>
        <a:xfrm>
          <a:off x="0" y="0"/>
          <a:ext cx="0" cy="0"/>
          <a:chOff x="0" y="0"/>
          <a:chExt cx="0" cy="0"/>
        </a:xfrm>
      </p:grpSpPr>
      <p:sp>
        <p:nvSpPr>
          <p:cNvPr id="275" name="Google Shape;275;p58"/>
          <p:cNvSpPr/>
          <p:nvPr/>
        </p:nvSpPr>
        <p:spPr>
          <a:xfrm>
            <a:off x="0" y="4263775"/>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58"/>
          <p:cNvSpPr/>
          <p:nvPr/>
        </p:nvSpPr>
        <p:spPr>
          <a:xfrm>
            <a:off x="0" y="0"/>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77" name="Google Shape;277;p58"/>
          <p:cNvCxnSpPr/>
          <p:nvPr/>
        </p:nvCxnSpPr>
        <p:spPr>
          <a:xfrm>
            <a:off x="0" y="725875"/>
            <a:ext cx="9144000" cy="0"/>
          </a:xfrm>
          <a:prstGeom prst="straightConnector1">
            <a:avLst/>
          </a:prstGeom>
          <a:noFill/>
          <a:ln w="38100" cap="flat" cmpd="sng">
            <a:solidFill>
              <a:schemeClr val="lt1"/>
            </a:solidFill>
            <a:prstDash val="solid"/>
            <a:round/>
            <a:headEnd type="none" w="med" len="med"/>
            <a:tailEnd type="none" w="med" len="med"/>
          </a:ln>
        </p:spPr>
      </p:cxnSp>
      <p:cxnSp>
        <p:nvCxnSpPr>
          <p:cNvPr id="278" name="Google Shape;278;p58"/>
          <p:cNvCxnSpPr/>
          <p:nvPr/>
        </p:nvCxnSpPr>
        <p:spPr>
          <a:xfrm>
            <a:off x="0" y="4403900"/>
            <a:ext cx="9144000" cy="0"/>
          </a:xfrm>
          <a:prstGeom prst="straightConnector1">
            <a:avLst/>
          </a:prstGeom>
          <a:noFill/>
          <a:ln w="38100" cap="flat" cmpd="sng">
            <a:solidFill>
              <a:schemeClr val="lt1"/>
            </a:solidFill>
            <a:prstDash val="solid"/>
            <a:round/>
            <a:headEnd type="none" w="med" len="med"/>
            <a:tailEnd type="none" w="med" len="med"/>
          </a:ln>
        </p:spPr>
      </p:cxn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bullet list 2">
  <p:cSld name="CUSTOM_18_1">
    <p:spTree>
      <p:nvGrpSpPr>
        <p:cNvPr id="1" name="Shape 279"/>
        <p:cNvGrpSpPr/>
        <p:nvPr/>
      </p:nvGrpSpPr>
      <p:grpSpPr>
        <a:xfrm>
          <a:off x="0" y="0"/>
          <a:ext cx="0" cy="0"/>
          <a:chOff x="0" y="0"/>
          <a:chExt cx="0" cy="0"/>
        </a:xfrm>
      </p:grpSpPr>
      <p:sp>
        <p:nvSpPr>
          <p:cNvPr id="280" name="Google Shape;280;p59"/>
          <p:cNvSpPr txBox="1">
            <a:spLocks noGrp="1"/>
          </p:cNvSpPr>
          <p:nvPr>
            <p:ph type="title"/>
          </p:nvPr>
        </p:nvSpPr>
        <p:spPr>
          <a:xfrm>
            <a:off x="4293375" y="1165100"/>
            <a:ext cx="3066600" cy="691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Font typeface="Archivo Black"/>
              <a:buNone/>
              <a:defRPr sz="2500">
                <a:solidFill>
                  <a:schemeClr val="lt1"/>
                </a:solidFill>
                <a:latin typeface="Archivo Black"/>
                <a:ea typeface="Archivo Black"/>
                <a:cs typeface="Archivo Black"/>
                <a:sym typeface="Archivo Black"/>
              </a:defRPr>
            </a:lvl1pPr>
            <a:lvl2pPr lvl="1"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2pPr>
            <a:lvl3pPr lvl="2"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3pPr>
            <a:lvl4pPr lvl="3"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4pPr>
            <a:lvl5pPr lvl="4"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5pPr>
            <a:lvl6pPr lvl="5"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6pPr>
            <a:lvl7pPr lvl="6"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7pPr>
            <a:lvl8pPr lvl="7"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8pPr>
            <a:lvl9pPr lvl="8"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9pPr>
          </a:lstStyle>
          <a:p>
            <a:endParaRPr/>
          </a:p>
        </p:txBody>
      </p:sp>
      <p:sp>
        <p:nvSpPr>
          <p:cNvPr id="281" name="Google Shape;281;p59"/>
          <p:cNvSpPr txBox="1">
            <a:spLocks noGrp="1"/>
          </p:cNvSpPr>
          <p:nvPr>
            <p:ph type="body" idx="1"/>
          </p:nvPr>
        </p:nvSpPr>
        <p:spPr>
          <a:xfrm>
            <a:off x="4293375" y="1948400"/>
            <a:ext cx="3985200" cy="1236600"/>
          </a:xfrm>
          <a:prstGeom prst="rect">
            <a:avLst/>
          </a:prstGeom>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FFFFFF"/>
              </a:buClr>
              <a:buSzPts val="1800"/>
              <a:buFont typeface="Roboto"/>
              <a:buChar char="●"/>
              <a:defRPr>
                <a:solidFill>
                  <a:srgbClr val="FFFFFF"/>
                </a:solidFill>
                <a:latin typeface="Roboto"/>
                <a:ea typeface="Roboto"/>
                <a:cs typeface="Roboto"/>
                <a:sym typeface="Roboto"/>
              </a:defRPr>
            </a:lvl1pPr>
            <a:lvl2pPr marL="914400" lvl="1"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2pPr>
            <a:lvl3pPr marL="1371600" lvl="2"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3pPr>
            <a:lvl4pPr marL="1828800" lvl="3"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4pPr>
            <a:lvl5pPr marL="2286000" lvl="4"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5pPr>
            <a:lvl6pPr marL="2743200" lvl="5"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6pPr>
            <a:lvl7pPr marL="3200400" lvl="6"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7pPr>
            <a:lvl8pPr marL="3657600" lvl="7"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8pPr>
            <a:lvl9pPr marL="4114800" lvl="8"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ection header 2">
  <p:cSld name="CUSTOM_22">
    <p:bg>
      <p:bgPr>
        <a:solidFill>
          <a:srgbClr val="937951">
            <a:alpha val="76580"/>
          </a:srgbClr>
        </a:solidFill>
        <a:effectLst/>
      </p:bgPr>
    </p:bg>
    <p:spTree>
      <p:nvGrpSpPr>
        <p:cNvPr id="1" name="Shape 282"/>
        <p:cNvGrpSpPr/>
        <p:nvPr/>
      </p:nvGrpSpPr>
      <p:grpSpPr>
        <a:xfrm>
          <a:off x="0" y="0"/>
          <a:ext cx="0" cy="0"/>
          <a:chOff x="0" y="0"/>
          <a:chExt cx="0" cy="0"/>
        </a:xfrm>
      </p:grpSpPr>
      <p:sp>
        <p:nvSpPr>
          <p:cNvPr id="283" name="Google Shape;283;p60"/>
          <p:cNvSpPr/>
          <p:nvPr/>
        </p:nvSpPr>
        <p:spPr>
          <a:xfrm>
            <a:off x="719725" y="539500"/>
            <a:ext cx="7704000" cy="40689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60"/>
          <p:cNvSpPr txBox="1">
            <a:spLocks noGrp="1"/>
          </p:cNvSpPr>
          <p:nvPr>
            <p:ph type="title"/>
          </p:nvPr>
        </p:nvSpPr>
        <p:spPr>
          <a:xfrm>
            <a:off x="4156550" y="1740650"/>
            <a:ext cx="4012800" cy="908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500"/>
              <a:buFont typeface="Archivo Black"/>
              <a:buNone/>
              <a:defRPr sz="3500">
                <a:solidFill>
                  <a:schemeClr val="lt1"/>
                </a:solidFill>
                <a:latin typeface="Archivo Black"/>
                <a:ea typeface="Archivo Black"/>
                <a:cs typeface="Archivo Black"/>
                <a:sym typeface="Archivo Black"/>
              </a:defRPr>
            </a:lvl1pPr>
            <a:lvl2pPr lvl="1" algn="ctr">
              <a:spcBef>
                <a:spcPts val="0"/>
              </a:spcBef>
              <a:spcAft>
                <a:spcPts val="0"/>
              </a:spcAft>
              <a:buSzPts val="4500"/>
              <a:buFont typeface="Archivo Black"/>
              <a:buNone/>
              <a:defRPr sz="4500">
                <a:latin typeface="Archivo Black"/>
                <a:ea typeface="Archivo Black"/>
                <a:cs typeface="Archivo Black"/>
                <a:sym typeface="Archivo Black"/>
              </a:defRPr>
            </a:lvl2pPr>
            <a:lvl3pPr lvl="2" algn="ctr">
              <a:spcBef>
                <a:spcPts val="0"/>
              </a:spcBef>
              <a:spcAft>
                <a:spcPts val="0"/>
              </a:spcAft>
              <a:buSzPts val="4500"/>
              <a:buFont typeface="Archivo Black"/>
              <a:buNone/>
              <a:defRPr sz="4500">
                <a:latin typeface="Archivo Black"/>
                <a:ea typeface="Archivo Black"/>
                <a:cs typeface="Archivo Black"/>
                <a:sym typeface="Archivo Black"/>
              </a:defRPr>
            </a:lvl3pPr>
            <a:lvl4pPr lvl="3" algn="ctr">
              <a:spcBef>
                <a:spcPts val="0"/>
              </a:spcBef>
              <a:spcAft>
                <a:spcPts val="0"/>
              </a:spcAft>
              <a:buSzPts val="4500"/>
              <a:buFont typeface="Archivo Black"/>
              <a:buNone/>
              <a:defRPr sz="4500">
                <a:latin typeface="Archivo Black"/>
                <a:ea typeface="Archivo Black"/>
                <a:cs typeface="Archivo Black"/>
                <a:sym typeface="Archivo Black"/>
              </a:defRPr>
            </a:lvl4pPr>
            <a:lvl5pPr lvl="4" algn="ctr">
              <a:spcBef>
                <a:spcPts val="0"/>
              </a:spcBef>
              <a:spcAft>
                <a:spcPts val="0"/>
              </a:spcAft>
              <a:buSzPts val="4500"/>
              <a:buFont typeface="Archivo Black"/>
              <a:buNone/>
              <a:defRPr sz="4500">
                <a:latin typeface="Archivo Black"/>
                <a:ea typeface="Archivo Black"/>
                <a:cs typeface="Archivo Black"/>
                <a:sym typeface="Archivo Black"/>
              </a:defRPr>
            </a:lvl5pPr>
            <a:lvl6pPr lvl="5" algn="ctr">
              <a:spcBef>
                <a:spcPts val="0"/>
              </a:spcBef>
              <a:spcAft>
                <a:spcPts val="0"/>
              </a:spcAft>
              <a:buSzPts val="4500"/>
              <a:buFont typeface="Archivo Black"/>
              <a:buNone/>
              <a:defRPr sz="4500">
                <a:latin typeface="Archivo Black"/>
                <a:ea typeface="Archivo Black"/>
                <a:cs typeface="Archivo Black"/>
                <a:sym typeface="Archivo Black"/>
              </a:defRPr>
            </a:lvl6pPr>
            <a:lvl7pPr lvl="6" algn="ctr">
              <a:spcBef>
                <a:spcPts val="0"/>
              </a:spcBef>
              <a:spcAft>
                <a:spcPts val="0"/>
              </a:spcAft>
              <a:buSzPts val="4500"/>
              <a:buFont typeface="Archivo Black"/>
              <a:buNone/>
              <a:defRPr sz="4500">
                <a:latin typeface="Archivo Black"/>
                <a:ea typeface="Archivo Black"/>
                <a:cs typeface="Archivo Black"/>
                <a:sym typeface="Archivo Black"/>
              </a:defRPr>
            </a:lvl7pPr>
            <a:lvl8pPr lvl="7" algn="ctr">
              <a:spcBef>
                <a:spcPts val="0"/>
              </a:spcBef>
              <a:spcAft>
                <a:spcPts val="0"/>
              </a:spcAft>
              <a:buSzPts val="4500"/>
              <a:buFont typeface="Archivo Black"/>
              <a:buNone/>
              <a:defRPr sz="4500">
                <a:latin typeface="Archivo Black"/>
                <a:ea typeface="Archivo Black"/>
                <a:cs typeface="Archivo Black"/>
                <a:sym typeface="Archivo Black"/>
              </a:defRPr>
            </a:lvl8pPr>
            <a:lvl9pPr lvl="8" algn="ctr">
              <a:spcBef>
                <a:spcPts val="0"/>
              </a:spcBef>
              <a:spcAft>
                <a:spcPts val="0"/>
              </a:spcAft>
              <a:buSzPts val="4500"/>
              <a:buFont typeface="Archivo Black"/>
              <a:buNone/>
              <a:defRPr sz="4500">
                <a:latin typeface="Archivo Black"/>
                <a:ea typeface="Archivo Black"/>
                <a:cs typeface="Archivo Black"/>
                <a:sym typeface="Archivo Black"/>
              </a:defRPr>
            </a:lvl9pPr>
          </a:lstStyle>
          <a:p>
            <a:endParaRPr/>
          </a:p>
        </p:txBody>
      </p:sp>
      <p:sp>
        <p:nvSpPr>
          <p:cNvPr id="285" name="Google Shape;285;p60"/>
          <p:cNvSpPr txBox="1">
            <a:spLocks noGrp="1"/>
          </p:cNvSpPr>
          <p:nvPr>
            <p:ph type="title" idx="2" hasCustomPrompt="1"/>
          </p:nvPr>
        </p:nvSpPr>
        <p:spPr>
          <a:xfrm>
            <a:off x="2377961" y="1753076"/>
            <a:ext cx="1602300" cy="1605900"/>
          </a:xfrm>
          <a:prstGeom prst="rect">
            <a:avLst/>
          </a:prstGeom>
          <a:solidFill>
            <a:schemeClr val="dk2"/>
          </a:solidFill>
        </p:spPr>
        <p:txBody>
          <a:bodyPr spcFirstLastPara="1" wrap="square" lIns="91425" tIns="91425" rIns="91425" bIns="91425" anchor="ctr" anchorCtr="0">
            <a:normAutofit/>
          </a:bodyPr>
          <a:lstStyle>
            <a:lvl1pPr lvl="0" algn="ctr">
              <a:spcBef>
                <a:spcPts val="0"/>
              </a:spcBef>
              <a:spcAft>
                <a:spcPts val="0"/>
              </a:spcAft>
              <a:buClr>
                <a:srgbClr val="FFFFFF"/>
              </a:buClr>
              <a:buSzPts val="4500"/>
              <a:buFont typeface="Archivo Black"/>
              <a:buNone/>
              <a:defRPr sz="7200">
                <a:latin typeface="Archivo Black"/>
                <a:ea typeface="Archivo Black"/>
                <a:cs typeface="Archivo Black"/>
                <a:sym typeface="Archivo Black"/>
              </a:defRPr>
            </a:lvl1pPr>
            <a:lvl2pPr lvl="1" algn="ctr">
              <a:spcBef>
                <a:spcPts val="0"/>
              </a:spcBef>
              <a:spcAft>
                <a:spcPts val="0"/>
              </a:spcAft>
              <a:buClr>
                <a:schemeClr val="dk1"/>
              </a:buClr>
              <a:buSzPts val="4500"/>
              <a:buNone/>
              <a:defRPr sz="4500">
                <a:solidFill>
                  <a:schemeClr val="dk1"/>
                </a:solidFill>
              </a:defRPr>
            </a:lvl2pPr>
            <a:lvl3pPr lvl="2" algn="ctr">
              <a:spcBef>
                <a:spcPts val="0"/>
              </a:spcBef>
              <a:spcAft>
                <a:spcPts val="0"/>
              </a:spcAft>
              <a:buClr>
                <a:schemeClr val="dk1"/>
              </a:buClr>
              <a:buSzPts val="4500"/>
              <a:buNone/>
              <a:defRPr sz="4500">
                <a:solidFill>
                  <a:schemeClr val="dk1"/>
                </a:solidFill>
              </a:defRPr>
            </a:lvl3pPr>
            <a:lvl4pPr lvl="3" algn="ctr">
              <a:spcBef>
                <a:spcPts val="0"/>
              </a:spcBef>
              <a:spcAft>
                <a:spcPts val="0"/>
              </a:spcAft>
              <a:buClr>
                <a:schemeClr val="dk1"/>
              </a:buClr>
              <a:buSzPts val="4500"/>
              <a:buNone/>
              <a:defRPr sz="4500">
                <a:solidFill>
                  <a:schemeClr val="dk1"/>
                </a:solidFill>
              </a:defRPr>
            </a:lvl4pPr>
            <a:lvl5pPr lvl="4" algn="ctr">
              <a:spcBef>
                <a:spcPts val="0"/>
              </a:spcBef>
              <a:spcAft>
                <a:spcPts val="0"/>
              </a:spcAft>
              <a:buClr>
                <a:schemeClr val="dk1"/>
              </a:buClr>
              <a:buSzPts val="4500"/>
              <a:buNone/>
              <a:defRPr sz="4500">
                <a:solidFill>
                  <a:schemeClr val="dk1"/>
                </a:solidFill>
              </a:defRPr>
            </a:lvl5pPr>
            <a:lvl6pPr lvl="5" algn="ctr">
              <a:spcBef>
                <a:spcPts val="0"/>
              </a:spcBef>
              <a:spcAft>
                <a:spcPts val="0"/>
              </a:spcAft>
              <a:buClr>
                <a:schemeClr val="dk1"/>
              </a:buClr>
              <a:buSzPts val="4500"/>
              <a:buNone/>
              <a:defRPr sz="4500">
                <a:solidFill>
                  <a:schemeClr val="dk1"/>
                </a:solidFill>
              </a:defRPr>
            </a:lvl6pPr>
            <a:lvl7pPr lvl="6" algn="ctr">
              <a:spcBef>
                <a:spcPts val="0"/>
              </a:spcBef>
              <a:spcAft>
                <a:spcPts val="0"/>
              </a:spcAft>
              <a:buClr>
                <a:schemeClr val="dk1"/>
              </a:buClr>
              <a:buSzPts val="4500"/>
              <a:buNone/>
              <a:defRPr sz="4500">
                <a:solidFill>
                  <a:schemeClr val="dk1"/>
                </a:solidFill>
              </a:defRPr>
            </a:lvl7pPr>
            <a:lvl8pPr lvl="7" algn="ctr">
              <a:spcBef>
                <a:spcPts val="0"/>
              </a:spcBef>
              <a:spcAft>
                <a:spcPts val="0"/>
              </a:spcAft>
              <a:buClr>
                <a:schemeClr val="dk1"/>
              </a:buClr>
              <a:buSzPts val="4500"/>
              <a:buNone/>
              <a:defRPr sz="4500">
                <a:solidFill>
                  <a:schemeClr val="dk1"/>
                </a:solidFill>
              </a:defRPr>
            </a:lvl8pPr>
            <a:lvl9pPr lvl="8" algn="ctr">
              <a:spcBef>
                <a:spcPts val="0"/>
              </a:spcBef>
              <a:spcAft>
                <a:spcPts val="0"/>
              </a:spcAft>
              <a:buClr>
                <a:schemeClr val="dk1"/>
              </a:buClr>
              <a:buSzPts val="4500"/>
              <a:buNone/>
              <a:defRPr sz="4500">
                <a:solidFill>
                  <a:schemeClr val="dk1"/>
                </a:solidFill>
              </a:defRPr>
            </a:lvl9pPr>
          </a:lstStyle>
          <a:p>
            <a:r>
              <a:t>xx%</a:t>
            </a:r>
          </a:p>
        </p:txBody>
      </p:sp>
      <p:sp>
        <p:nvSpPr>
          <p:cNvPr id="286" name="Google Shape;286;p60"/>
          <p:cNvSpPr txBox="1">
            <a:spLocks noGrp="1"/>
          </p:cNvSpPr>
          <p:nvPr>
            <p:ph type="subTitle" idx="1"/>
          </p:nvPr>
        </p:nvSpPr>
        <p:spPr>
          <a:xfrm>
            <a:off x="4156538" y="2555088"/>
            <a:ext cx="2419500" cy="816300"/>
          </a:xfrm>
          <a:prstGeom prst="rect">
            <a:avLst/>
          </a:prstGeom>
        </p:spPr>
        <p:txBody>
          <a:bodyPr spcFirstLastPara="1" wrap="square" lIns="91425" tIns="91425" rIns="91425" bIns="91425" anchor="ctr" anchorCtr="0">
            <a:normAutofit/>
          </a:bodyPr>
          <a:lstStyle>
            <a:lvl1pPr lvl="0">
              <a:spcBef>
                <a:spcPts val="0"/>
              </a:spcBef>
              <a:spcAft>
                <a:spcPts val="0"/>
              </a:spcAft>
              <a:buSzPts val="1800"/>
              <a:buNone/>
              <a:defRPr>
                <a:solidFill>
                  <a:schemeClr val="lt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ection title and description 2">
  <p:cSld name="SECTION_TITLE_AND_DESCRIPTION_2">
    <p:spTree>
      <p:nvGrpSpPr>
        <p:cNvPr id="1" name="Shape 287"/>
        <p:cNvGrpSpPr/>
        <p:nvPr/>
      </p:nvGrpSpPr>
      <p:grpSpPr>
        <a:xfrm>
          <a:off x="0" y="0"/>
          <a:ext cx="0" cy="0"/>
          <a:chOff x="0" y="0"/>
          <a:chExt cx="0" cy="0"/>
        </a:xfrm>
      </p:grpSpPr>
      <p:sp>
        <p:nvSpPr>
          <p:cNvPr id="288" name="Google Shape;288;p61"/>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89" name="Google Shape;289;p61"/>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8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0" name="Google Shape;290;p61"/>
          <p:cNvSpPr>
            <a:spLocks noGrp="1"/>
          </p:cNvSpPr>
          <p:nvPr>
            <p:ph type="pic" idx="2"/>
          </p:nvPr>
        </p:nvSpPr>
        <p:spPr>
          <a:xfrm>
            <a:off x="5216899" y="0"/>
            <a:ext cx="3943200" cy="5143500"/>
          </a:xfrm>
          <a:prstGeom prst="rect">
            <a:avLst/>
          </a:prstGeom>
          <a:noFill/>
          <a:ln>
            <a:noFill/>
          </a:ln>
        </p:spPr>
        <p:txBody>
          <a:bodyPr/>
          <a:lstStyle/>
          <a:p>
            <a:endParaRPr lang="en-US"/>
          </a:p>
        </p:txBody>
      </p:sp>
      <p:sp>
        <p:nvSpPr>
          <p:cNvPr id="291" name="Google Shape;291;p6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6"/>
        <p:cNvGrpSpPr/>
        <p:nvPr/>
      </p:nvGrpSpPr>
      <p:grpSpPr>
        <a:xfrm>
          <a:off x="0" y="0"/>
          <a:ext cx="0" cy="0"/>
          <a:chOff x="0" y="0"/>
          <a:chExt cx="0" cy="0"/>
        </a:xfrm>
      </p:grpSpPr>
      <p:sp>
        <p:nvSpPr>
          <p:cNvPr id="297" name="Google Shape;297;p6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98" name="Google Shape;298;p6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99" name="Google Shape;299;p6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00"/>
        <p:cNvGrpSpPr/>
        <p:nvPr/>
      </p:nvGrpSpPr>
      <p:grpSpPr>
        <a:xfrm>
          <a:off x="0" y="0"/>
          <a:ext cx="0" cy="0"/>
          <a:chOff x="0" y="0"/>
          <a:chExt cx="0" cy="0"/>
        </a:xfrm>
      </p:grpSpPr>
      <p:sp>
        <p:nvSpPr>
          <p:cNvPr id="301" name="Google Shape;301;p6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02" name="Google Shape;302;p6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03"/>
        <p:cNvGrpSpPr/>
        <p:nvPr/>
      </p:nvGrpSpPr>
      <p:grpSpPr>
        <a:xfrm>
          <a:off x="0" y="0"/>
          <a:ext cx="0" cy="0"/>
          <a:chOff x="0" y="0"/>
          <a:chExt cx="0" cy="0"/>
        </a:xfrm>
      </p:grpSpPr>
      <p:sp>
        <p:nvSpPr>
          <p:cNvPr id="304" name="Google Shape;304;p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5" name="Google Shape;305;p6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06" name="Google Shape;306;p6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7"/>
        <p:cNvGrpSpPr/>
        <p:nvPr/>
      </p:nvGrpSpPr>
      <p:grpSpPr>
        <a:xfrm>
          <a:off x="0" y="0"/>
          <a:ext cx="0" cy="0"/>
          <a:chOff x="0" y="0"/>
          <a:chExt cx="0" cy="0"/>
        </a:xfrm>
      </p:grpSpPr>
      <p:sp>
        <p:nvSpPr>
          <p:cNvPr id="308" name="Google Shape;308;p6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9" name="Google Shape;309;p6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0" name="Google Shape;310;p6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1" name="Google Shape;311;p6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2"/>
        <p:cNvGrpSpPr/>
        <p:nvPr/>
      </p:nvGrpSpPr>
      <p:grpSpPr>
        <a:xfrm>
          <a:off x="0" y="0"/>
          <a:ext cx="0" cy="0"/>
          <a:chOff x="0" y="0"/>
          <a:chExt cx="0" cy="0"/>
        </a:xfrm>
      </p:grpSpPr>
      <p:sp>
        <p:nvSpPr>
          <p:cNvPr id="313" name="Google Shape;313;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4" name="Google Shape;314;p6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5"/>
        <p:cNvGrpSpPr/>
        <p:nvPr/>
      </p:nvGrpSpPr>
      <p:grpSpPr>
        <a:xfrm>
          <a:off x="0" y="0"/>
          <a:ext cx="0" cy="0"/>
          <a:chOff x="0" y="0"/>
          <a:chExt cx="0" cy="0"/>
        </a:xfrm>
      </p:grpSpPr>
      <p:sp>
        <p:nvSpPr>
          <p:cNvPr id="316" name="Google Shape;316;p6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7" name="Google Shape;317;p6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8" name="Google Shape;318;p6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19"/>
        <p:cNvGrpSpPr/>
        <p:nvPr/>
      </p:nvGrpSpPr>
      <p:grpSpPr>
        <a:xfrm>
          <a:off x="0" y="0"/>
          <a:ext cx="0" cy="0"/>
          <a:chOff x="0" y="0"/>
          <a:chExt cx="0" cy="0"/>
        </a:xfrm>
      </p:grpSpPr>
      <p:sp>
        <p:nvSpPr>
          <p:cNvPr id="320" name="Google Shape;320;p6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21" name="Google Shape;321;p6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22"/>
        <p:cNvGrpSpPr/>
        <p:nvPr/>
      </p:nvGrpSpPr>
      <p:grpSpPr>
        <a:xfrm>
          <a:off x="0" y="0"/>
          <a:ext cx="0" cy="0"/>
          <a:chOff x="0" y="0"/>
          <a:chExt cx="0" cy="0"/>
        </a:xfrm>
      </p:grpSpPr>
      <p:sp>
        <p:nvSpPr>
          <p:cNvPr id="323" name="Google Shape;323;p7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7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25" name="Google Shape;325;p7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26" name="Google Shape;326;p7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27" name="Google Shape;327;p7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28"/>
        <p:cNvGrpSpPr/>
        <p:nvPr/>
      </p:nvGrpSpPr>
      <p:grpSpPr>
        <a:xfrm>
          <a:off x="0" y="0"/>
          <a:ext cx="0" cy="0"/>
          <a:chOff x="0" y="0"/>
          <a:chExt cx="0" cy="0"/>
        </a:xfrm>
      </p:grpSpPr>
      <p:sp>
        <p:nvSpPr>
          <p:cNvPr id="329" name="Google Shape;329;p7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330" name="Google Shape;330;p7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31"/>
        <p:cNvGrpSpPr/>
        <p:nvPr/>
      </p:nvGrpSpPr>
      <p:grpSpPr>
        <a:xfrm>
          <a:off x="0" y="0"/>
          <a:ext cx="0" cy="0"/>
          <a:chOff x="0" y="0"/>
          <a:chExt cx="0" cy="0"/>
        </a:xfrm>
      </p:grpSpPr>
      <p:sp>
        <p:nvSpPr>
          <p:cNvPr id="332" name="Google Shape;332;p7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33" name="Google Shape;333;p7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334" name="Google Shape;334;p7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5"/>
        <p:cNvGrpSpPr/>
        <p:nvPr/>
      </p:nvGrpSpPr>
      <p:grpSpPr>
        <a:xfrm>
          <a:off x="0" y="0"/>
          <a:ext cx="0" cy="0"/>
          <a:chOff x="0" y="0"/>
          <a:chExt cx="0" cy="0"/>
        </a:xfrm>
      </p:grpSpPr>
      <p:sp>
        <p:nvSpPr>
          <p:cNvPr id="336" name="Google Shape;336;p7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1">
    <p:spTree>
      <p:nvGrpSpPr>
        <p:cNvPr id="1" name="Shape 337"/>
        <p:cNvGrpSpPr/>
        <p:nvPr/>
      </p:nvGrpSpPr>
      <p:grpSpPr>
        <a:xfrm>
          <a:off x="0" y="0"/>
          <a:ext cx="0" cy="0"/>
          <a:chOff x="0" y="0"/>
          <a:chExt cx="0" cy="0"/>
        </a:xfrm>
      </p:grpSpPr>
      <p:sp>
        <p:nvSpPr>
          <p:cNvPr id="338" name="Google Shape;338;p74"/>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39" name="Google Shape;339;p74"/>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8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40" name="Google Shape;340;p74"/>
          <p:cNvSpPr>
            <a:spLocks noGrp="1"/>
          </p:cNvSpPr>
          <p:nvPr>
            <p:ph type="pic" idx="2"/>
          </p:nvPr>
        </p:nvSpPr>
        <p:spPr>
          <a:xfrm>
            <a:off x="5216899" y="0"/>
            <a:ext cx="3943200" cy="5143500"/>
          </a:xfrm>
          <a:prstGeom prst="rect">
            <a:avLst/>
          </a:prstGeom>
          <a:noFill/>
          <a:ln>
            <a:noFill/>
          </a:ln>
        </p:spPr>
      </p:sp>
      <p:sp>
        <p:nvSpPr>
          <p:cNvPr id="341" name="Google Shape;341;p7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Big number 1">
  <p:cSld name="BIG_NUMBER_1">
    <p:spTree>
      <p:nvGrpSpPr>
        <p:cNvPr id="1" name="Shape 342"/>
        <p:cNvGrpSpPr/>
        <p:nvPr/>
      </p:nvGrpSpPr>
      <p:grpSpPr>
        <a:xfrm>
          <a:off x="0" y="0"/>
          <a:ext cx="0" cy="0"/>
          <a:chOff x="0" y="0"/>
          <a:chExt cx="0" cy="0"/>
        </a:xfrm>
      </p:grpSpPr>
      <p:sp>
        <p:nvSpPr>
          <p:cNvPr id="343" name="Google Shape;343;p75"/>
          <p:cNvSpPr/>
          <p:nvPr/>
        </p:nvSpPr>
        <p:spPr>
          <a:xfrm>
            <a:off x="713225" y="539500"/>
            <a:ext cx="1525200" cy="4069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344" name="Google Shape;344;p75"/>
          <p:cNvSpPr/>
          <p:nvPr/>
        </p:nvSpPr>
        <p:spPr>
          <a:xfrm>
            <a:off x="2238450" y="0"/>
            <a:ext cx="4667100" cy="51435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75"/>
          <p:cNvSpPr txBox="1">
            <a:spLocks noGrp="1"/>
          </p:cNvSpPr>
          <p:nvPr>
            <p:ph type="title" hasCustomPrompt="1"/>
          </p:nvPr>
        </p:nvSpPr>
        <p:spPr>
          <a:xfrm>
            <a:off x="1389450" y="1993950"/>
            <a:ext cx="6365100" cy="11556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5500"/>
              <a:buFont typeface="Archivo Black"/>
              <a:buNone/>
              <a:defRPr sz="5500">
                <a:solidFill>
                  <a:schemeClr val="dk1"/>
                </a:solidFill>
                <a:latin typeface="Archivo Black"/>
                <a:ea typeface="Archivo Black"/>
                <a:cs typeface="Archivo Black"/>
                <a:sym typeface="Archivo Black"/>
              </a:defRPr>
            </a:lvl1pPr>
            <a:lvl2pPr lvl="1" algn="ctr">
              <a:spcBef>
                <a:spcPts val="0"/>
              </a:spcBef>
              <a:spcAft>
                <a:spcPts val="0"/>
              </a:spcAft>
              <a:buClr>
                <a:schemeClr val="dk1"/>
              </a:buClr>
              <a:buSzPts val="5500"/>
              <a:buNone/>
              <a:defRPr sz="5500">
                <a:solidFill>
                  <a:schemeClr val="dk1"/>
                </a:solidFill>
              </a:defRPr>
            </a:lvl2pPr>
            <a:lvl3pPr lvl="2" algn="ctr">
              <a:spcBef>
                <a:spcPts val="0"/>
              </a:spcBef>
              <a:spcAft>
                <a:spcPts val="0"/>
              </a:spcAft>
              <a:buClr>
                <a:schemeClr val="dk1"/>
              </a:buClr>
              <a:buSzPts val="5500"/>
              <a:buNone/>
              <a:defRPr sz="5500">
                <a:solidFill>
                  <a:schemeClr val="dk1"/>
                </a:solidFill>
              </a:defRPr>
            </a:lvl3pPr>
            <a:lvl4pPr lvl="3" algn="ctr">
              <a:spcBef>
                <a:spcPts val="0"/>
              </a:spcBef>
              <a:spcAft>
                <a:spcPts val="0"/>
              </a:spcAft>
              <a:buClr>
                <a:schemeClr val="dk1"/>
              </a:buClr>
              <a:buSzPts val="5500"/>
              <a:buNone/>
              <a:defRPr sz="5500">
                <a:solidFill>
                  <a:schemeClr val="dk1"/>
                </a:solidFill>
              </a:defRPr>
            </a:lvl4pPr>
            <a:lvl5pPr lvl="4" algn="ctr">
              <a:spcBef>
                <a:spcPts val="0"/>
              </a:spcBef>
              <a:spcAft>
                <a:spcPts val="0"/>
              </a:spcAft>
              <a:buClr>
                <a:schemeClr val="dk1"/>
              </a:buClr>
              <a:buSzPts val="5500"/>
              <a:buNone/>
              <a:defRPr sz="5500">
                <a:solidFill>
                  <a:schemeClr val="dk1"/>
                </a:solidFill>
              </a:defRPr>
            </a:lvl5pPr>
            <a:lvl6pPr lvl="5" algn="ctr">
              <a:spcBef>
                <a:spcPts val="0"/>
              </a:spcBef>
              <a:spcAft>
                <a:spcPts val="0"/>
              </a:spcAft>
              <a:buClr>
                <a:schemeClr val="dk1"/>
              </a:buClr>
              <a:buSzPts val="5500"/>
              <a:buNone/>
              <a:defRPr sz="5500">
                <a:solidFill>
                  <a:schemeClr val="dk1"/>
                </a:solidFill>
              </a:defRPr>
            </a:lvl6pPr>
            <a:lvl7pPr lvl="6" algn="ctr">
              <a:spcBef>
                <a:spcPts val="0"/>
              </a:spcBef>
              <a:spcAft>
                <a:spcPts val="0"/>
              </a:spcAft>
              <a:buClr>
                <a:schemeClr val="dk1"/>
              </a:buClr>
              <a:buSzPts val="5500"/>
              <a:buNone/>
              <a:defRPr sz="5500">
                <a:solidFill>
                  <a:schemeClr val="dk1"/>
                </a:solidFill>
              </a:defRPr>
            </a:lvl7pPr>
            <a:lvl8pPr lvl="7" algn="ctr">
              <a:spcBef>
                <a:spcPts val="0"/>
              </a:spcBef>
              <a:spcAft>
                <a:spcPts val="0"/>
              </a:spcAft>
              <a:buClr>
                <a:schemeClr val="dk1"/>
              </a:buClr>
              <a:buSzPts val="5500"/>
              <a:buNone/>
              <a:defRPr sz="5500">
                <a:solidFill>
                  <a:schemeClr val="dk1"/>
                </a:solidFill>
              </a:defRPr>
            </a:lvl8pPr>
            <a:lvl9pPr lvl="8" algn="ctr">
              <a:spcBef>
                <a:spcPts val="0"/>
              </a:spcBef>
              <a:spcAft>
                <a:spcPts val="0"/>
              </a:spcAft>
              <a:buClr>
                <a:schemeClr val="dk1"/>
              </a:buClr>
              <a:buSzPts val="5500"/>
              <a:buNone/>
              <a:defRPr sz="5500">
                <a:solidFill>
                  <a:schemeClr val="dk1"/>
                </a:solidFill>
              </a:defRPr>
            </a:lvl9pPr>
          </a:lstStyle>
          <a:p>
            <a:r>
              <a:t>xx%</a:t>
            </a:r>
          </a:p>
        </p:txBody>
      </p:sp>
      <p:sp>
        <p:nvSpPr>
          <p:cNvPr id="346" name="Google Shape;346;p75"/>
          <p:cNvSpPr txBox="1">
            <a:spLocks noGrp="1"/>
          </p:cNvSpPr>
          <p:nvPr>
            <p:ph type="subTitle" idx="1"/>
          </p:nvPr>
        </p:nvSpPr>
        <p:spPr>
          <a:xfrm>
            <a:off x="2028000" y="3231225"/>
            <a:ext cx="5088000" cy="436200"/>
          </a:xfrm>
          <a:prstGeom prst="rect">
            <a:avLst/>
          </a:prstGeom>
        </p:spPr>
        <p:txBody>
          <a:bodyPr spcFirstLastPara="1" wrap="square" lIns="91425" tIns="91425" rIns="91425" bIns="91425" anchor="t" anchorCtr="0">
            <a:normAutofit/>
          </a:bodyPr>
          <a:lstStyle>
            <a:lvl1pPr lvl="0" algn="ctr">
              <a:spcBef>
                <a:spcPts val="0"/>
              </a:spcBef>
              <a:spcAft>
                <a:spcPts val="0"/>
              </a:spcAft>
              <a:buClr>
                <a:schemeClr val="dk1"/>
              </a:buClr>
              <a:buSzPts val="1800"/>
              <a:buFont typeface="Roboto"/>
              <a:buNone/>
              <a:defRPr>
                <a:solidFill>
                  <a:schemeClr val="dk1"/>
                </a:solidFill>
                <a:latin typeface="Roboto"/>
                <a:ea typeface="Roboto"/>
                <a:cs typeface="Roboto"/>
                <a:sym typeface="Roboto"/>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a:endParaRPr/>
          </a:p>
        </p:txBody>
      </p:sp>
      <p:sp>
        <p:nvSpPr>
          <p:cNvPr id="347" name="Google Shape;347;p75"/>
          <p:cNvSpPr/>
          <p:nvPr/>
        </p:nvSpPr>
        <p:spPr>
          <a:xfrm>
            <a:off x="6905575" y="539500"/>
            <a:ext cx="1525200" cy="4069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348" name="Google Shape;348;p7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aption 1">
  <p:cSld name="CAPTION_ONLY_1">
    <p:spTree>
      <p:nvGrpSpPr>
        <p:cNvPr id="1" name="Shape 349"/>
        <p:cNvGrpSpPr/>
        <p:nvPr/>
      </p:nvGrpSpPr>
      <p:grpSpPr>
        <a:xfrm>
          <a:off x="0" y="0"/>
          <a:ext cx="0" cy="0"/>
          <a:chOff x="0" y="0"/>
          <a:chExt cx="0" cy="0"/>
        </a:xfrm>
      </p:grpSpPr>
      <p:sp>
        <p:nvSpPr>
          <p:cNvPr id="350" name="Google Shape;350;p76"/>
          <p:cNvSpPr txBox="1">
            <a:spLocks noGrp="1"/>
          </p:cNvSpPr>
          <p:nvPr>
            <p:ph type="title"/>
          </p:nvPr>
        </p:nvSpPr>
        <p:spPr>
          <a:xfrm>
            <a:off x="4649400" y="3762275"/>
            <a:ext cx="3781500" cy="846300"/>
          </a:xfrm>
          <a:prstGeom prst="rect">
            <a:avLst/>
          </a:prstGeom>
        </p:spPr>
        <p:txBody>
          <a:bodyPr spcFirstLastPara="1" wrap="square" lIns="91425" tIns="91425" rIns="91425" bIns="91425" anchor="t" anchorCtr="0">
            <a:normAutofit/>
          </a:bodyPr>
          <a:lstStyle>
            <a:lvl1pPr lvl="0" algn="r">
              <a:spcBef>
                <a:spcPts val="0"/>
              </a:spcBef>
              <a:spcAft>
                <a:spcPts val="0"/>
              </a:spcAft>
              <a:buClr>
                <a:schemeClr val="dk1"/>
              </a:buClr>
              <a:buSzPts val="2800"/>
              <a:buFont typeface="Archivo Black"/>
              <a:buNone/>
              <a:defRPr sz="2500">
                <a:solidFill>
                  <a:schemeClr val="dk2"/>
                </a:solidFill>
                <a:latin typeface="Archivo Black"/>
                <a:ea typeface="Archivo Black"/>
                <a:cs typeface="Archivo Black"/>
                <a:sym typeface="Archivo Black"/>
              </a:defRPr>
            </a:lvl1pPr>
            <a:lvl2pPr lvl="1"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2pPr>
            <a:lvl3pPr lvl="2"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3pPr>
            <a:lvl4pPr lvl="3"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4pPr>
            <a:lvl5pPr lvl="4"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5pPr>
            <a:lvl6pPr lvl="5"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6pPr>
            <a:lvl7pPr lvl="6"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7pPr>
            <a:lvl8pPr lvl="7"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8pPr>
            <a:lvl9pPr lvl="8"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9pPr>
          </a:lstStyle>
          <a:p>
            <a:endParaRPr/>
          </a:p>
        </p:txBody>
      </p:sp>
      <p:sp>
        <p:nvSpPr>
          <p:cNvPr id="351" name="Google Shape;351;p7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Main point 1">
  <p:cSld name="MAIN_POINT_1">
    <p:spTree>
      <p:nvGrpSpPr>
        <p:cNvPr id="1" name="Shape 352"/>
        <p:cNvGrpSpPr/>
        <p:nvPr/>
      </p:nvGrpSpPr>
      <p:grpSpPr>
        <a:xfrm>
          <a:off x="0" y="0"/>
          <a:ext cx="0" cy="0"/>
          <a:chOff x="0" y="0"/>
          <a:chExt cx="0" cy="0"/>
        </a:xfrm>
      </p:grpSpPr>
      <p:sp>
        <p:nvSpPr>
          <p:cNvPr id="353" name="Google Shape;353;p77"/>
          <p:cNvSpPr/>
          <p:nvPr/>
        </p:nvSpPr>
        <p:spPr>
          <a:xfrm>
            <a:off x="2287425"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354" name="Google Shape;354;p77"/>
          <p:cNvSpPr/>
          <p:nvPr/>
        </p:nvSpPr>
        <p:spPr>
          <a:xfrm>
            <a:off x="-1425" y="1581750"/>
            <a:ext cx="9144000" cy="19800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7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One column text 1">
  <p:cSld name="ONE_COLUMN_TEXT_1">
    <p:spTree>
      <p:nvGrpSpPr>
        <p:cNvPr id="1" name="Shape 356"/>
        <p:cNvGrpSpPr/>
        <p:nvPr/>
      </p:nvGrpSpPr>
      <p:grpSpPr>
        <a:xfrm>
          <a:off x="0" y="0"/>
          <a:ext cx="0" cy="0"/>
          <a:chOff x="0" y="0"/>
          <a:chExt cx="0" cy="0"/>
        </a:xfrm>
      </p:grpSpPr>
      <p:sp>
        <p:nvSpPr>
          <p:cNvPr id="357" name="Google Shape;357;p7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ackground 3">
  <p:cSld name="CUSTOM_28_1_1">
    <p:bg>
      <p:bgPr>
        <a:solidFill>
          <a:srgbClr val="9A8C77"/>
        </a:solidFill>
        <a:effectLst/>
      </p:bgPr>
    </p:bg>
    <p:spTree>
      <p:nvGrpSpPr>
        <p:cNvPr id="1" name="Shape 358"/>
        <p:cNvGrpSpPr/>
        <p:nvPr/>
      </p:nvGrpSpPr>
      <p:grpSpPr>
        <a:xfrm>
          <a:off x="0" y="0"/>
          <a:ext cx="0" cy="0"/>
          <a:chOff x="0" y="0"/>
          <a:chExt cx="0" cy="0"/>
        </a:xfrm>
      </p:grpSpPr>
      <p:sp>
        <p:nvSpPr>
          <p:cNvPr id="359" name="Google Shape;359;p79"/>
          <p:cNvSpPr/>
          <p:nvPr/>
        </p:nvSpPr>
        <p:spPr>
          <a:xfrm>
            <a:off x="0" y="4263775"/>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79"/>
          <p:cNvSpPr/>
          <p:nvPr/>
        </p:nvSpPr>
        <p:spPr>
          <a:xfrm>
            <a:off x="0" y="0"/>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61" name="Google Shape;361;p79"/>
          <p:cNvCxnSpPr/>
          <p:nvPr/>
        </p:nvCxnSpPr>
        <p:spPr>
          <a:xfrm>
            <a:off x="0" y="725875"/>
            <a:ext cx="9144000" cy="0"/>
          </a:xfrm>
          <a:prstGeom prst="straightConnector1">
            <a:avLst/>
          </a:prstGeom>
          <a:noFill/>
          <a:ln w="38100" cap="flat" cmpd="sng">
            <a:solidFill>
              <a:schemeClr val="lt1"/>
            </a:solidFill>
            <a:prstDash val="solid"/>
            <a:round/>
            <a:headEnd type="none" w="med" len="med"/>
            <a:tailEnd type="none" w="med" len="med"/>
          </a:ln>
        </p:spPr>
      </p:cxnSp>
      <p:cxnSp>
        <p:nvCxnSpPr>
          <p:cNvPr id="362" name="Google Shape;362;p79"/>
          <p:cNvCxnSpPr/>
          <p:nvPr/>
        </p:nvCxnSpPr>
        <p:spPr>
          <a:xfrm>
            <a:off x="0" y="4403900"/>
            <a:ext cx="9144000" cy="0"/>
          </a:xfrm>
          <a:prstGeom prst="straightConnector1">
            <a:avLst/>
          </a:prstGeom>
          <a:noFill/>
          <a:ln w="38100" cap="flat" cmpd="sng">
            <a:solidFill>
              <a:schemeClr val="lt1"/>
            </a:solidFill>
            <a:prstDash val="solid"/>
            <a:round/>
            <a:headEnd type="none" w="med" len="med"/>
            <a:tailEnd type="none" w="med" len="med"/>
          </a:ln>
        </p:spPr>
      </p:cxnSp>
      <p:sp>
        <p:nvSpPr>
          <p:cNvPr id="363" name="Google Shape;363;p7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bullet list 2">
  <p:cSld name="CUSTOM_18_1">
    <p:spTree>
      <p:nvGrpSpPr>
        <p:cNvPr id="1" name="Shape 364"/>
        <p:cNvGrpSpPr/>
        <p:nvPr/>
      </p:nvGrpSpPr>
      <p:grpSpPr>
        <a:xfrm>
          <a:off x="0" y="0"/>
          <a:ext cx="0" cy="0"/>
          <a:chOff x="0" y="0"/>
          <a:chExt cx="0" cy="0"/>
        </a:xfrm>
      </p:grpSpPr>
      <p:sp>
        <p:nvSpPr>
          <p:cNvPr id="365" name="Google Shape;365;p80"/>
          <p:cNvSpPr txBox="1">
            <a:spLocks noGrp="1"/>
          </p:cNvSpPr>
          <p:nvPr>
            <p:ph type="title"/>
          </p:nvPr>
        </p:nvSpPr>
        <p:spPr>
          <a:xfrm>
            <a:off x="4293375" y="1165100"/>
            <a:ext cx="3066600" cy="691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Font typeface="Archivo Black"/>
              <a:buNone/>
              <a:defRPr sz="2500">
                <a:solidFill>
                  <a:schemeClr val="lt1"/>
                </a:solidFill>
                <a:latin typeface="Archivo Black"/>
                <a:ea typeface="Archivo Black"/>
                <a:cs typeface="Archivo Black"/>
                <a:sym typeface="Archivo Black"/>
              </a:defRPr>
            </a:lvl1pPr>
            <a:lvl2pPr lvl="1"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2pPr>
            <a:lvl3pPr lvl="2"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3pPr>
            <a:lvl4pPr lvl="3"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4pPr>
            <a:lvl5pPr lvl="4"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5pPr>
            <a:lvl6pPr lvl="5"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6pPr>
            <a:lvl7pPr lvl="6"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7pPr>
            <a:lvl8pPr lvl="7"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8pPr>
            <a:lvl9pPr lvl="8"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9pPr>
          </a:lstStyle>
          <a:p>
            <a:endParaRPr/>
          </a:p>
        </p:txBody>
      </p:sp>
      <p:sp>
        <p:nvSpPr>
          <p:cNvPr id="366" name="Google Shape;366;p80"/>
          <p:cNvSpPr txBox="1">
            <a:spLocks noGrp="1"/>
          </p:cNvSpPr>
          <p:nvPr>
            <p:ph type="body" idx="1"/>
          </p:nvPr>
        </p:nvSpPr>
        <p:spPr>
          <a:xfrm>
            <a:off x="4293375" y="1948400"/>
            <a:ext cx="3985200" cy="1236600"/>
          </a:xfrm>
          <a:prstGeom prst="rect">
            <a:avLst/>
          </a:prstGeom>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FFFFFF"/>
              </a:buClr>
              <a:buSzPts val="1800"/>
              <a:buFont typeface="Roboto"/>
              <a:buChar char="●"/>
              <a:defRPr>
                <a:solidFill>
                  <a:srgbClr val="FFFFFF"/>
                </a:solidFill>
                <a:latin typeface="Roboto"/>
                <a:ea typeface="Roboto"/>
                <a:cs typeface="Roboto"/>
                <a:sym typeface="Roboto"/>
              </a:defRPr>
            </a:lvl1pPr>
            <a:lvl2pPr marL="914400" lvl="1"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2pPr>
            <a:lvl3pPr marL="1371600" lvl="2"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3pPr>
            <a:lvl4pPr marL="1828800" lvl="3"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4pPr>
            <a:lvl5pPr marL="2286000" lvl="4"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5pPr>
            <a:lvl6pPr marL="2743200" lvl="5"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6pPr>
            <a:lvl7pPr marL="3200400" lvl="6"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7pPr>
            <a:lvl8pPr marL="3657600" lvl="7"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8pPr>
            <a:lvl9pPr marL="4114800" lvl="8"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9pPr>
          </a:lstStyle>
          <a:p>
            <a:endParaRPr/>
          </a:p>
        </p:txBody>
      </p:sp>
      <p:sp>
        <p:nvSpPr>
          <p:cNvPr id="367" name="Google Shape;367;p8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solidFill>
                  <a:srgbClr val="FFFFFF"/>
                </a:solidFill>
                <a:latin typeface="Roboto"/>
                <a:ea typeface="Roboto"/>
                <a:cs typeface="Roboto"/>
                <a:sym typeface="Roboto"/>
              </a:defRPr>
            </a:lvl1pPr>
            <a:lvl2pPr lvl="1">
              <a:buNone/>
              <a:defRPr sz="1300">
                <a:solidFill>
                  <a:srgbClr val="FFFFFF"/>
                </a:solidFill>
                <a:latin typeface="Roboto"/>
                <a:ea typeface="Roboto"/>
                <a:cs typeface="Roboto"/>
                <a:sym typeface="Roboto"/>
              </a:defRPr>
            </a:lvl2pPr>
            <a:lvl3pPr lvl="2">
              <a:buNone/>
              <a:defRPr sz="1300">
                <a:solidFill>
                  <a:srgbClr val="FFFFFF"/>
                </a:solidFill>
                <a:latin typeface="Roboto"/>
                <a:ea typeface="Roboto"/>
                <a:cs typeface="Roboto"/>
                <a:sym typeface="Roboto"/>
              </a:defRPr>
            </a:lvl3pPr>
            <a:lvl4pPr lvl="3">
              <a:buNone/>
              <a:defRPr sz="1300">
                <a:solidFill>
                  <a:srgbClr val="FFFFFF"/>
                </a:solidFill>
                <a:latin typeface="Roboto"/>
                <a:ea typeface="Roboto"/>
                <a:cs typeface="Roboto"/>
                <a:sym typeface="Roboto"/>
              </a:defRPr>
            </a:lvl4pPr>
            <a:lvl5pPr lvl="4">
              <a:buNone/>
              <a:defRPr sz="1300">
                <a:solidFill>
                  <a:srgbClr val="FFFFFF"/>
                </a:solidFill>
                <a:latin typeface="Roboto"/>
                <a:ea typeface="Roboto"/>
                <a:cs typeface="Roboto"/>
                <a:sym typeface="Roboto"/>
              </a:defRPr>
            </a:lvl5pPr>
            <a:lvl6pPr lvl="5">
              <a:buNone/>
              <a:defRPr sz="1300">
                <a:solidFill>
                  <a:srgbClr val="FFFFFF"/>
                </a:solidFill>
                <a:latin typeface="Roboto"/>
                <a:ea typeface="Roboto"/>
                <a:cs typeface="Roboto"/>
                <a:sym typeface="Roboto"/>
              </a:defRPr>
            </a:lvl6pPr>
            <a:lvl7pPr lvl="6">
              <a:buNone/>
              <a:defRPr sz="1300">
                <a:solidFill>
                  <a:srgbClr val="FFFFFF"/>
                </a:solidFill>
                <a:latin typeface="Roboto"/>
                <a:ea typeface="Roboto"/>
                <a:cs typeface="Roboto"/>
                <a:sym typeface="Roboto"/>
              </a:defRPr>
            </a:lvl7pPr>
            <a:lvl8pPr lvl="7">
              <a:buNone/>
              <a:defRPr sz="1300">
                <a:solidFill>
                  <a:srgbClr val="FFFFFF"/>
                </a:solidFill>
                <a:latin typeface="Roboto"/>
                <a:ea typeface="Roboto"/>
                <a:cs typeface="Roboto"/>
                <a:sym typeface="Roboto"/>
              </a:defRPr>
            </a:lvl8pPr>
            <a:lvl9pPr lvl="8">
              <a:buNone/>
              <a:defRPr sz="1300">
                <a:solidFill>
                  <a:srgbClr val="FFFFF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Section header 2">
  <p:cSld name="CUSTOM_22">
    <p:bg>
      <p:bgPr>
        <a:solidFill>
          <a:srgbClr val="937951">
            <a:alpha val="76580"/>
          </a:srgbClr>
        </a:solidFill>
        <a:effectLst/>
      </p:bgPr>
    </p:bg>
    <p:spTree>
      <p:nvGrpSpPr>
        <p:cNvPr id="1" name="Shape 368"/>
        <p:cNvGrpSpPr/>
        <p:nvPr/>
      </p:nvGrpSpPr>
      <p:grpSpPr>
        <a:xfrm>
          <a:off x="0" y="0"/>
          <a:ext cx="0" cy="0"/>
          <a:chOff x="0" y="0"/>
          <a:chExt cx="0" cy="0"/>
        </a:xfrm>
      </p:grpSpPr>
      <p:sp>
        <p:nvSpPr>
          <p:cNvPr id="369" name="Google Shape;369;p81"/>
          <p:cNvSpPr/>
          <p:nvPr/>
        </p:nvSpPr>
        <p:spPr>
          <a:xfrm>
            <a:off x="719725" y="539500"/>
            <a:ext cx="7704000" cy="40689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81"/>
          <p:cNvSpPr txBox="1">
            <a:spLocks noGrp="1"/>
          </p:cNvSpPr>
          <p:nvPr>
            <p:ph type="title"/>
          </p:nvPr>
        </p:nvSpPr>
        <p:spPr>
          <a:xfrm>
            <a:off x="4156550" y="1740650"/>
            <a:ext cx="4012800" cy="908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500"/>
              <a:buFont typeface="Archivo Black"/>
              <a:buNone/>
              <a:defRPr sz="3500">
                <a:solidFill>
                  <a:schemeClr val="lt1"/>
                </a:solidFill>
                <a:latin typeface="Archivo Black"/>
                <a:ea typeface="Archivo Black"/>
                <a:cs typeface="Archivo Black"/>
                <a:sym typeface="Archivo Black"/>
              </a:defRPr>
            </a:lvl1pPr>
            <a:lvl2pPr lvl="1" algn="ctr">
              <a:spcBef>
                <a:spcPts val="0"/>
              </a:spcBef>
              <a:spcAft>
                <a:spcPts val="0"/>
              </a:spcAft>
              <a:buSzPts val="4500"/>
              <a:buFont typeface="Archivo Black"/>
              <a:buNone/>
              <a:defRPr sz="4500">
                <a:latin typeface="Archivo Black"/>
                <a:ea typeface="Archivo Black"/>
                <a:cs typeface="Archivo Black"/>
                <a:sym typeface="Archivo Black"/>
              </a:defRPr>
            </a:lvl2pPr>
            <a:lvl3pPr lvl="2" algn="ctr">
              <a:spcBef>
                <a:spcPts val="0"/>
              </a:spcBef>
              <a:spcAft>
                <a:spcPts val="0"/>
              </a:spcAft>
              <a:buSzPts val="4500"/>
              <a:buFont typeface="Archivo Black"/>
              <a:buNone/>
              <a:defRPr sz="4500">
                <a:latin typeface="Archivo Black"/>
                <a:ea typeface="Archivo Black"/>
                <a:cs typeface="Archivo Black"/>
                <a:sym typeface="Archivo Black"/>
              </a:defRPr>
            </a:lvl3pPr>
            <a:lvl4pPr lvl="3" algn="ctr">
              <a:spcBef>
                <a:spcPts val="0"/>
              </a:spcBef>
              <a:spcAft>
                <a:spcPts val="0"/>
              </a:spcAft>
              <a:buSzPts val="4500"/>
              <a:buFont typeface="Archivo Black"/>
              <a:buNone/>
              <a:defRPr sz="4500">
                <a:latin typeface="Archivo Black"/>
                <a:ea typeface="Archivo Black"/>
                <a:cs typeface="Archivo Black"/>
                <a:sym typeface="Archivo Black"/>
              </a:defRPr>
            </a:lvl4pPr>
            <a:lvl5pPr lvl="4" algn="ctr">
              <a:spcBef>
                <a:spcPts val="0"/>
              </a:spcBef>
              <a:spcAft>
                <a:spcPts val="0"/>
              </a:spcAft>
              <a:buSzPts val="4500"/>
              <a:buFont typeface="Archivo Black"/>
              <a:buNone/>
              <a:defRPr sz="4500">
                <a:latin typeface="Archivo Black"/>
                <a:ea typeface="Archivo Black"/>
                <a:cs typeface="Archivo Black"/>
                <a:sym typeface="Archivo Black"/>
              </a:defRPr>
            </a:lvl5pPr>
            <a:lvl6pPr lvl="5" algn="ctr">
              <a:spcBef>
                <a:spcPts val="0"/>
              </a:spcBef>
              <a:spcAft>
                <a:spcPts val="0"/>
              </a:spcAft>
              <a:buSzPts val="4500"/>
              <a:buFont typeface="Archivo Black"/>
              <a:buNone/>
              <a:defRPr sz="4500">
                <a:latin typeface="Archivo Black"/>
                <a:ea typeface="Archivo Black"/>
                <a:cs typeface="Archivo Black"/>
                <a:sym typeface="Archivo Black"/>
              </a:defRPr>
            </a:lvl6pPr>
            <a:lvl7pPr lvl="6" algn="ctr">
              <a:spcBef>
                <a:spcPts val="0"/>
              </a:spcBef>
              <a:spcAft>
                <a:spcPts val="0"/>
              </a:spcAft>
              <a:buSzPts val="4500"/>
              <a:buFont typeface="Archivo Black"/>
              <a:buNone/>
              <a:defRPr sz="4500">
                <a:latin typeface="Archivo Black"/>
                <a:ea typeface="Archivo Black"/>
                <a:cs typeface="Archivo Black"/>
                <a:sym typeface="Archivo Black"/>
              </a:defRPr>
            </a:lvl7pPr>
            <a:lvl8pPr lvl="7" algn="ctr">
              <a:spcBef>
                <a:spcPts val="0"/>
              </a:spcBef>
              <a:spcAft>
                <a:spcPts val="0"/>
              </a:spcAft>
              <a:buSzPts val="4500"/>
              <a:buFont typeface="Archivo Black"/>
              <a:buNone/>
              <a:defRPr sz="4500">
                <a:latin typeface="Archivo Black"/>
                <a:ea typeface="Archivo Black"/>
                <a:cs typeface="Archivo Black"/>
                <a:sym typeface="Archivo Black"/>
              </a:defRPr>
            </a:lvl8pPr>
            <a:lvl9pPr lvl="8" algn="ctr">
              <a:spcBef>
                <a:spcPts val="0"/>
              </a:spcBef>
              <a:spcAft>
                <a:spcPts val="0"/>
              </a:spcAft>
              <a:buSzPts val="4500"/>
              <a:buFont typeface="Archivo Black"/>
              <a:buNone/>
              <a:defRPr sz="4500">
                <a:latin typeface="Archivo Black"/>
                <a:ea typeface="Archivo Black"/>
                <a:cs typeface="Archivo Black"/>
                <a:sym typeface="Archivo Black"/>
              </a:defRPr>
            </a:lvl9pPr>
          </a:lstStyle>
          <a:p>
            <a:endParaRPr/>
          </a:p>
        </p:txBody>
      </p:sp>
      <p:sp>
        <p:nvSpPr>
          <p:cNvPr id="371" name="Google Shape;371;p81"/>
          <p:cNvSpPr txBox="1">
            <a:spLocks noGrp="1"/>
          </p:cNvSpPr>
          <p:nvPr>
            <p:ph type="title" idx="2" hasCustomPrompt="1"/>
          </p:nvPr>
        </p:nvSpPr>
        <p:spPr>
          <a:xfrm>
            <a:off x="2377961" y="1753076"/>
            <a:ext cx="1602300" cy="1605900"/>
          </a:xfrm>
          <a:prstGeom prst="rect">
            <a:avLst/>
          </a:prstGeom>
          <a:solidFill>
            <a:schemeClr val="dk2"/>
          </a:solidFill>
        </p:spPr>
        <p:txBody>
          <a:bodyPr spcFirstLastPara="1" wrap="square" lIns="91425" tIns="91425" rIns="91425" bIns="91425" anchor="ctr" anchorCtr="0">
            <a:normAutofit/>
          </a:bodyPr>
          <a:lstStyle>
            <a:lvl1pPr lvl="0" algn="ctr">
              <a:spcBef>
                <a:spcPts val="0"/>
              </a:spcBef>
              <a:spcAft>
                <a:spcPts val="0"/>
              </a:spcAft>
              <a:buClr>
                <a:srgbClr val="FFFFFF"/>
              </a:buClr>
              <a:buSzPts val="4500"/>
              <a:buFont typeface="Archivo Black"/>
              <a:buNone/>
              <a:defRPr sz="7200">
                <a:latin typeface="Archivo Black"/>
                <a:ea typeface="Archivo Black"/>
                <a:cs typeface="Archivo Black"/>
                <a:sym typeface="Archivo Black"/>
              </a:defRPr>
            </a:lvl1pPr>
            <a:lvl2pPr lvl="1" algn="ctr">
              <a:spcBef>
                <a:spcPts val="0"/>
              </a:spcBef>
              <a:spcAft>
                <a:spcPts val="0"/>
              </a:spcAft>
              <a:buClr>
                <a:schemeClr val="dk1"/>
              </a:buClr>
              <a:buSzPts val="4500"/>
              <a:buNone/>
              <a:defRPr sz="4500">
                <a:solidFill>
                  <a:schemeClr val="dk1"/>
                </a:solidFill>
              </a:defRPr>
            </a:lvl2pPr>
            <a:lvl3pPr lvl="2" algn="ctr">
              <a:spcBef>
                <a:spcPts val="0"/>
              </a:spcBef>
              <a:spcAft>
                <a:spcPts val="0"/>
              </a:spcAft>
              <a:buClr>
                <a:schemeClr val="dk1"/>
              </a:buClr>
              <a:buSzPts val="4500"/>
              <a:buNone/>
              <a:defRPr sz="4500">
                <a:solidFill>
                  <a:schemeClr val="dk1"/>
                </a:solidFill>
              </a:defRPr>
            </a:lvl3pPr>
            <a:lvl4pPr lvl="3" algn="ctr">
              <a:spcBef>
                <a:spcPts val="0"/>
              </a:spcBef>
              <a:spcAft>
                <a:spcPts val="0"/>
              </a:spcAft>
              <a:buClr>
                <a:schemeClr val="dk1"/>
              </a:buClr>
              <a:buSzPts val="4500"/>
              <a:buNone/>
              <a:defRPr sz="4500">
                <a:solidFill>
                  <a:schemeClr val="dk1"/>
                </a:solidFill>
              </a:defRPr>
            </a:lvl4pPr>
            <a:lvl5pPr lvl="4" algn="ctr">
              <a:spcBef>
                <a:spcPts val="0"/>
              </a:spcBef>
              <a:spcAft>
                <a:spcPts val="0"/>
              </a:spcAft>
              <a:buClr>
                <a:schemeClr val="dk1"/>
              </a:buClr>
              <a:buSzPts val="4500"/>
              <a:buNone/>
              <a:defRPr sz="4500">
                <a:solidFill>
                  <a:schemeClr val="dk1"/>
                </a:solidFill>
              </a:defRPr>
            </a:lvl5pPr>
            <a:lvl6pPr lvl="5" algn="ctr">
              <a:spcBef>
                <a:spcPts val="0"/>
              </a:spcBef>
              <a:spcAft>
                <a:spcPts val="0"/>
              </a:spcAft>
              <a:buClr>
                <a:schemeClr val="dk1"/>
              </a:buClr>
              <a:buSzPts val="4500"/>
              <a:buNone/>
              <a:defRPr sz="4500">
                <a:solidFill>
                  <a:schemeClr val="dk1"/>
                </a:solidFill>
              </a:defRPr>
            </a:lvl6pPr>
            <a:lvl7pPr lvl="6" algn="ctr">
              <a:spcBef>
                <a:spcPts val="0"/>
              </a:spcBef>
              <a:spcAft>
                <a:spcPts val="0"/>
              </a:spcAft>
              <a:buClr>
                <a:schemeClr val="dk1"/>
              </a:buClr>
              <a:buSzPts val="4500"/>
              <a:buNone/>
              <a:defRPr sz="4500">
                <a:solidFill>
                  <a:schemeClr val="dk1"/>
                </a:solidFill>
              </a:defRPr>
            </a:lvl7pPr>
            <a:lvl8pPr lvl="7" algn="ctr">
              <a:spcBef>
                <a:spcPts val="0"/>
              </a:spcBef>
              <a:spcAft>
                <a:spcPts val="0"/>
              </a:spcAft>
              <a:buClr>
                <a:schemeClr val="dk1"/>
              </a:buClr>
              <a:buSzPts val="4500"/>
              <a:buNone/>
              <a:defRPr sz="4500">
                <a:solidFill>
                  <a:schemeClr val="dk1"/>
                </a:solidFill>
              </a:defRPr>
            </a:lvl8pPr>
            <a:lvl9pPr lvl="8" algn="ctr">
              <a:spcBef>
                <a:spcPts val="0"/>
              </a:spcBef>
              <a:spcAft>
                <a:spcPts val="0"/>
              </a:spcAft>
              <a:buClr>
                <a:schemeClr val="dk1"/>
              </a:buClr>
              <a:buSzPts val="4500"/>
              <a:buNone/>
              <a:defRPr sz="4500">
                <a:solidFill>
                  <a:schemeClr val="dk1"/>
                </a:solidFill>
              </a:defRPr>
            </a:lvl9pPr>
          </a:lstStyle>
          <a:p>
            <a:r>
              <a:t>xx%</a:t>
            </a:r>
          </a:p>
        </p:txBody>
      </p:sp>
      <p:sp>
        <p:nvSpPr>
          <p:cNvPr id="372" name="Google Shape;372;p81"/>
          <p:cNvSpPr txBox="1">
            <a:spLocks noGrp="1"/>
          </p:cNvSpPr>
          <p:nvPr>
            <p:ph type="subTitle" idx="1"/>
          </p:nvPr>
        </p:nvSpPr>
        <p:spPr>
          <a:xfrm>
            <a:off x="4156538" y="2555088"/>
            <a:ext cx="2419500" cy="816300"/>
          </a:xfrm>
          <a:prstGeom prst="rect">
            <a:avLst/>
          </a:prstGeom>
        </p:spPr>
        <p:txBody>
          <a:bodyPr spcFirstLastPara="1" wrap="square" lIns="91425" tIns="91425" rIns="91425" bIns="91425" anchor="ctr" anchorCtr="0">
            <a:normAutofit/>
          </a:bodyPr>
          <a:lstStyle>
            <a:lvl1pPr lvl="0">
              <a:spcBef>
                <a:spcPts val="0"/>
              </a:spcBef>
              <a:spcAft>
                <a:spcPts val="0"/>
              </a:spcAft>
              <a:buSzPts val="1800"/>
              <a:buNone/>
              <a:defRPr>
                <a:solidFill>
                  <a:schemeClr val="lt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3" name="Google Shape;373;p8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ackground 3 1">
  <p:cSld name="CUSTOM_28_1_1_1">
    <p:bg>
      <p:bgPr>
        <a:solidFill>
          <a:srgbClr val="9A8C77"/>
        </a:solidFill>
        <a:effectLst/>
      </p:bgPr>
    </p:bg>
    <p:spTree>
      <p:nvGrpSpPr>
        <p:cNvPr id="1" name="Shape 374"/>
        <p:cNvGrpSpPr/>
        <p:nvPr/>
      </p:nvGrpSpPr>
      <p:grpSpPr>
        <a:xfrm>
          <a:off x="0" y="0"/>
          <a:ext cx="0" cy="0"/>
          <a:chOff x="0" y="0"/>
          <a:chExt cx="0" cy="0"/>
        </a:xfrm>
      </p:grpSpPr>
      <p:sp>
        <p:nvSpPr>
          <p:cNvPr id="375" name="Google Shape;375;p82"/>
          <p:cNvSpPr/>
          <p:nvPr/>
        </p:nvSpPr>
        <p:spPr>
          <a:xfrm>
            <a:off x="0" y="4263775"/>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82"/>
          <p:cNvSpPr/>
          <p:nvPr/>
        </p:nvSpPr>
        <p:spPr>
          <a:xfrm>
            <a:off x="0" y="0"/>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77" name="Google Shape;377;p82"/>
          <p:cNvCxnSpPr/>
          <p:nvPr/>
        </p:nvCxnSpPr>
        <p:spPr>
          <a:xfrm>
            <a:off x="0" y="725875"/>
            <a:ext cx="9144000" cy="0"/>
          </a:xfrm>
          <a:prstGeom prst="straightConnector1">
            <a:avLst/>
          </a:prstGeom>
          <a:noFill/>
          <a:ln w="38100" cap="flat" cmpd="sng">
            <a:solidFill>
              <a:schemeClr val="lt1"/>
            </a:solidFill>
            <a:prstDash val="solid"/>
            <a:round/>
            <a:headEnd type="none" w="med" len="med"/>
            <a:tailEnd type="none" w="med" len="med"/>
          </a:ln>
        </p:spPr>
      </p:cxnSp>
      <p:cxnSp>
        <p:nvCxnSpPr>
          <p:cNvPr id="378" name="Google Shape;378;p82"/>
          <p:cNvCxnSpPr/>
          <p:nvPr/>
        </p:nvCxnSpPr>
        <p:spPr>
          <a:xfrm>
            <a:off x="0" y="4403900"/>
            <a:ext cx="9144000" cy="0"/>
          </a:xfrm>
          <a:prstGeom prst="straightConnector1">
            <a:avLst/>
          </a:prstGeom>
          <a:noFill/>
          <a:ln w="38100" cap="flat" cmpd="sng">
            <a:solidFill>
              <a:schemeClr val="lt1"/>
            </a:solidFill>
            <a:prstDash val="solid"/>
            <a:round/>
            <a:headEnd type="none" w="med" len="med"/>
            <a:tailEnd type="none" w="med" len="med"/>
          </a:ln>
        </p:spPr>
      </p:cxn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ig number 1 1">
  <p:cSld name="BIG_NUMBER_1_1">
    <p:bg>
      <p:bgPr>
        <a:solidFill>
          <a:schemeClr val="lt1"/>
        </a:solidFill>
        <a:effectLst/>
      </p:bgPr>
    </p:bg>
    <p:spTree>
      <p:nvGrpSpPr>
        <p:cNvPr id="1" name="Shape 379"/>
        <p:cNvGrpSpPr/>
        <p:nvPr/>
      </p:nvGrpSpPr>
      <p:grpSpPr>
        <a:xfrm>
          <a:off x="0" y="0"/>
          <a:ext cx="0" cy="0"/>
          <a:chOff x="0" y="0"/>
          <a:chExt cx="0" cy="0"/>
        </a:xfrm>
      </p:grpSpPr>
      <p:sp>
        <p:nvSpPr>
          <p:cNvPr id="380" name="Google Shape;380;p83"/>
          <p:cNvSpPr/>
          <p:nvPr/>
        </p:nvSpPr>
        <p:spPr>
          <a:xfrm>
            <a:off x="537350" y="452475"/>
            <a:ext cx="3751800" cy="4289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83"/>
          <p:cNvSpPr/>
          <p:nvPr/>
        </p:nvSpPr>
        <p:spPr>
          <a:xfrm>
            <a:off x="4799825" y="452450"/>
            <a:ext cx="3751800" cy="4289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Big number 1 1 1">
  <p:cSld name="BIG_NUMBER_1_1_1">
    <p:bg>
      <p:bgPr>
        <a:solidFill>
          <a:schemeClr val="lt1"/>
        </a:solidFill>
        <a:effectLst/>
      </p:bgPr>
    </p:bg>
    <p:spTree>
      <p:nvGrpSpPr>
        <p:cNvPr id="1" name="Shape 382"/>
        <p:cNvGrpSpPr/>
        <p:nvPr/>
      </p:nvGrpSpPr>
      <p:grpSpPr>
        <a:xfrm>
          <a:off x="0" y="0"/>
          <a:ext cx="0" cy="0"/>
          <a:chOff x="0" y="0"/>
          <a:chExt cx="0" cy="0"/>
        </a:xfrm>
      </p:grpSpPr>
      <p:sp>
        <p:nvSpPr>
          <p:cNvPr id="383" name="Google Shape;383;p84"/>
          <p:cNvSpPr/>
          <p:nvPr/>
        </p:nvSpPr>
        <p:spPr>
          <a:xfrm>
            <a:off x="537350" y="452475"/>
            <a:ext cx="3751800" cy="42891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84"/>
          <p:cNvSpPr/>
          <p:nvPr/>
        </p:nvSpPr>
        <p:spPr>
          <a:xfrm>
            <a:off x="4799825" y="452450"/>
            <a:ext cx="3751800" cy="42891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theme" Target="../theme/theme3.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theme" Target="../theme/theme4.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1pPr>
            <a:lvl2pPr lvl="1">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2pPr>
            <a:lvl3pPr lvl="2">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3pPr>
            <a:lvl4pPr lvl="3">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4pPr>
            <a:lvl5pPr lvl="4">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5pPr>
            <a:lvl6pPr lvl="5">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6pPr>
            <a:lvl7pPr lvl="6">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7pPr>
            <a:lvl8pPr lvl="7">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8pPr>
            <a:lvl9pPr lvl="8">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9pPr>
          </a:lstStyle>
          <a:p>
            <a:endParaRPr/>
          </a:p>
        </p:txBody>
      </p:sp>
      <p:sp>
        <p:nvSpPr>
          <p:cNvPr id="56" name="Google Shape;56;p14"/>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1pPr>
            <a:lvl2pPr marL="914400" lvl="1"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2pPr>
            <a:lvl3pPr marL="1371600" lvl="2"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3pPr>
            <a:lvl4pPr marL="1828800" lvl="3"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4pPr>
            <a:lvl5pPr marL="2286000" lvl="4"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5pPr>
            <a:lvl6pPr marL="2743200" lvl="5"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6pPr>
            <a:lvl7pPr marL="3200400" lvl="6"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7pPr>
            <a:lvl8pPr marL="3657600" lvl="7"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8pPr>
            <a:lvl9pPr marL="4114800" lvl="8"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rgbClr val="313131"/>
        </a:solidFill>
        <a:effectLst/>
      </p:bgPr>
    </p:bg>
    <p:spTree>
      <p:nvGrpSpPr>
        <p:cNvPr id="1" name="Shape 207"/>
        <p:cNvGrpSpPr/>
        <p:nvPr/>
      </p:nvGrpSpPr>
      <p:grpSpPr>
        <a:xfrm>
          <a:off x="0" y="0"/>
          <a:ext cx="0" cy="0"/>
          <a:chOff x="0" y="0"/>
          <a:chExt cx="0" cy="0"/>
        </a:xfrm>
      </p:grpSpPr>
      <p:sp>
        <p:nvSpPr>
          <p:cNvPr id="208" name="Google Shape;208;p3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209" name="Google Shape;209;p3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210" name="Google Shape;210;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rgbClr val="313131"/>
        </a:solidFill>
        <a:effectLst/>
      </p:bgPr>
    </p:bg>
    <p:spTree>
      <p:nvGrpSpPr>
        <p:cNvPr id="1" name="Shape 292"/>
        <p:cNvGrpSpPr/>
        <p:nvPr/>
      </p:nvGrpSpPr>
      <p:grpSpPr>
        <a:xfrm>
          <a:off x="0" y="0"/>
          <a:ext cx="0" cy="0"/>
          <a:chOff x="0" y="0"/>
          <a:chExt cx="0" cy="0"/>
        </a:xfrm>
      </p:grpSpPr>
      <p:sp>
        <p:nvSpPr>
          <p:cNvPr id="293" name="Google Shape;293;p6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294" name="Google Shape;294;p6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295" name="Google Shape;295;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38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72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8.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6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1.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1.xml"/></Relationships>
</file>

<file path=ppt/slides/_rels/slide32.xml.rels><?xml version="1.0" encoding="UTF-8" standalone="yes"?>
<Relationships xmlns="http://schemas.openxmlformats.org/package/2006/relationships"><Relationship Id="rId3" Type="http://schemas.openxmlformats.org/officeDocument/2006/relationships/hyperlink" Target="https://tea.texas.gov/texas-educators/preparation-and-continuing-education/complaints-against-educator-preparation-programs" TargetMode="External"/><Relationship Id="rId2" Type="http://schemas.openxmlformats.org/officeDocument/2006/relationships/notesSlide" Target="../notesSlides/notesSlide30.xml"/><Relationship Id="rId1" Type="http://schemas.openxmlformats.org/officeDocument/2006/relationships/slideLayout" Target="../slideLayouts/slideLayout8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8.xml"/><Relationship Id="rId1" Type="http://schemas.openxmlformats.org/officeDocument/2006/relationships/slideLayout" Target="../slideLayouts/slideLayout3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0"/>
        <p:cNvGrpSpPr/>
        <p:nvPr/>
      </p:nvGrpSpPr>
      <p:grpSpPr>
        <a:xfrm>
          <a:off x="0" y="0"/>
          <a:ext cx="0" cy="0"/>
          <a:chOff x="0" y="0"/>
          <a:chExt cx="0" cy="0"/>
        </a:xfrm>
      </p:grpSpPr>
      <p:sp>
        <p:nvSpPr>
          <p:cNvPr id="391" name="Google Shape;391;p87"/>
          <p:cNvSpPr txBox="1"/>
          <p:nvPr/>
        </p:nvSpPr>
        <p:spPr>
          <a:xfrm>
            <a:off x="247650" y="1751975"/>
            <a:ext cx="4219500" cy="216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b="1">
                <a:solidFill>
                  <a:srgbClr val="1F1F1F"/>
                </a:solidFill>
                <a:latin typeface="Montserrat"/>
                <a:ea typeface="Montserrat"/>
                <a:cs typeface="Montserrat"/>
                <a:sym typeface="Montserrat"/>
              </a:rPr>
              <a:t>FIELD SUPERVISOR TRAINING</a:t>
            </a:r>
            <a:endParaRPr sz="3600" b="1">
              <a:solidFill>
                <a:srgbClr val="1F1F1F"/>
              </a:solidFill>
              <a:latin typeface="Montserrat"/>
              <a:ea typeface="Montserrat"/>
              <a:cs typeface="Montserrat"/>
              <a:sym typeface="Montserrat"/>
            </a:endParaRPr>
          </a:p>
        </p:txBody>
      </p:sp>
      <p:cxnSp>
        <p:nvCxnSpPr>
          <p:cNvPr id="392" name="Google Shape;392;p87"/>
          <p:cNvCxnSpPr/>
          <p:nvPr/>
        </p:nvCxnSpPr>
        <p:spPr>
          <a:xfrm>
            <a:off x="330400" y="3749325"/>
            <a:ext cx="2600100" cy="3300"/>
          </a:xfrm>
          <a:prstGeom prst="straightConnector1">
            <a:avLst/>
          </a:prstGeom>
          <a:noFill/>
          <a:ln w="38100" cap="flat" cmpd="sng">
            <a:solidFill>
              <a:srgbClr val="937951"/>
            </a:solidFill>
            <a:prstDash val="solid"/>
            <a:round/>
            <a:headEnd type="none" w="med" len="med"/>
            <a:tailEnd type="none" w="med" len="med"/>
          </a:ln>
        </p:spPr>
      </p:cxnSp>
      <p:sp>
        <p:nvSpPr>
          <p:cNvPr id="393" name="Google Shape;393;p87"/>
          <p:cNvSpPr txBox="1"/>
          <p:nvPr/>
        </p:nvSpPr>
        <p:spPr>
          <a:xfrm>
            <a:off x="247650" y="3920075"/>
            <a:ext cx="4010100" cy="615600"/>
          </a:xfrm>
          <a:prstGeom prst="rect">
            <a:avLst/>
          </a:prstGeom>
          <a:noFill/>
          <a:ln>
            <a:noFill/>
          </a:ln>
        </p:spPr>
        <p:txBody>
          <a:bodyPr spcFirstLastPara="1" wrap="square" lIns="91425" tIns="91425" rIns="91425" bIns="91425" anchor="t" anchorCtr="0">
            <a:noAutofit/>
          </a:bodyPr>
          <a:lstStyle/>
          <a:p>
            <a:pPr marL="57150" marR="277842" lvl="0" indent="0" algn="l" rtl="0">
              <a:spcBef>
                <a:spcPts val="0"/>
              </a:spcBef>
              <a:spcAft>
                <a:spcPts val="1000"/>
              </a:spcAft>
              <a:buNone/>
            </a:pPr>
            <a:r>
              <a:rPr lang="en" sz="3000" b="1">
                <a:solidFill>
                  <a:srgbClr val="1F1F1F"/>
                </a:solidFill>
                <a:latin typeface="Nunito"/>
                <a:ea typeface="Nunito"/>
                <a:cs typeface="Nunito"/>
                <a:sym typeface="Nunito"/>
              </a:rPr>
              <a:t>2026-2027</a:t>
            </a:r>
            <a:endParaRPr sz="3000" b="1">
              <a:solidFill>
                <a:srgbClr val="1F1F1F"/>
              </a:solidFill>
              <a:latin typeface="Nunito"/>
              <a:ea typeface="Nunito"/>
              <a:cs typeface="Nunito"/>
              <a:sym typeface="Nunito"/>
            </a:endParaRPr>
          </a:p>
        </p:txBody>
      </p:sp>
      <p:cxnSp>
        <p:nvCxnSpPr>
          <p:cNvPr id="394" name="Google Shape;394;p87"/>
          <p:cNvCxnSpPr/>
          <p:nvPr/>
        </p:nvCxnSpPr>
        <p:spPr>
          <a:xfrm flipH="1">
            <a:off x="4467150" y="-57150"/>
            <a:ext cx="9600" cy="5257800"/>
          </a:xfrm>
          <a:prstGeom prst="straightConnector1">
            <a:avLst/>
          </a:prstGeom>
          <a:noFill/>
          <a:ln w="114300" cap="flat" cmpd="sng">
            <a:solidFill>
              <a:srgbClr val="937951"/>
            </a:solidFill>
            <a:prstDash val="solid"/>
            <a:round/>
            <a:headEnd type="none" w="med" len="med"/>
            <a:tailEnd type="none" w="med" len="med"/>
          </a:ln>
        </p:spPr>
      </p:cxnSp>
      <p:pic>
        <p:nvPicPr>
          <p:cNvPr id="395" name="Google Shape;395;p87"/>
          <p:cNvPicPr preferRelativeResize="0"/>
          <p:nvPr/>
        </p:nvPicPr>
        <p:blipFill rotWithShape="1">
          <a:blip r:embed="rId3">
            <a:alphaModFix amt="70000"/>
          </a:blip>
          <a:srcRect t="18664" b="17832"/>
          <a:stretch/>
        </p:blipFill>
        <p:spPr>
          <a:xfrm>
            <a:off x="4642950" y="182888"/>
            <a:ext cx="4377725" cy="4777723"/>
          </a:xfrm>
          <a:prstGeom prst="rect">
            <a:avLst/>
          </a:prstGeom>
          <a:noFill/>
          <a:ln>
            <a:noFill/>
          </a:ln>
        </p:spPr>
      </p:pic>
      <p:pic>
        <p:nvPicPr>
          <p:cNvPr id="396" name="Google Shape;396;p87"/>
          <p:cNvPicPr preferRelativeResize="0"/>
          <p:nvPr/>
        </p:nvPicPr>
        <p:blipFill>
          <a:blip r:embed="rId4">
            <a:alphaModFix/>
          </a:blip>
          <a:stretch>
            <a:fillRect/>
          </a:stretch>
        </p:blipFill>
        <p:spPr>
          <a:xfrm>
            <a:off x="340000" y="272575"/>
            <a:ext cx="2600100" cy="103551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0"/>
        <p:cNvGrpSpPr/>
        <p:nvPr/>
      </p:nvGrpSpPr>
      <p:grpSpPr>
        <a:xfrm>
          <a:off x="0" y="0"/>
          <a:ext cx="0" cy="0"/>
          <a:chOff x="0" y="0"/>
          <a:chExt cx="0" cy="0"/>
        </a:xfrm>
      </p:grpSpPr>
      <p:sp>
        <p:nvSpPr>
          <p:cNvPr id="401" name="Google Shape;401;p88"/>
          <p:cNvSpPr txBox="1">
            <a:spLocks noGrp="1"/>
          </p:cNvSpPr>
          <p:nvPr>
            <p:ph type="title"/>
          </p:nvPr>
        </p:nvSpPr>
        <p:spPr>
          <a:xfrm>
            <a:off x="465525" y="257175"/>
            <a:ext cx="8210700" cy="7620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None/>
            </a:pPr>
            <a:r>
              <a:rPr lang="en" sz="3200" b="1">
                <a:latin typeface="Montserrat"/>
                <a:ea typeface="Montserrat"/>
                <a:cs typeface="Montserrat"/>
                <a:sym typeface="Montserrat"/>
              </a:rPr>
              <a:t>FIELD SUPERVISOR TRAINING</a:t>
            </a:r>
            <a:endParaRPr sz="3200" i="1">
              <a:latin typeface="Nunito"/>
              <a:ea typeface="Nunito"/>
              <a:cs typeface="Nunito"/>
              <a:sym typeface="Nunito"/>
            </a:endParaRPr>
          </a:p>
        </p:txBody>
      </p:sp>
      <p:sp>
        <p:nvSpPr>
          <p:cNvPr id="402" name="Google Shape;402;p88"/>
          <p:cNvSpPr/>
          <p:nvPr/>
        </p:nvSpPr>
        <p:spPr>
          <a:xfrm>
            <a:off x="-15575" y="-113100"/>
            <a:ext cx="9471600" cy="1131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3" name="Google Shape;403;p88"/>
          <p:cNvCxnSpPr/>
          <p:nvPr/>
        </p:nvCxnSpPr>
        <p:spPr>
          <a:xfrm>
            <a:off x="465525" y="971525"/>
            <a:ext cx="8210700" cy="0"/>
          </a:xfrm>
          <a:prstGeom prst="straightConnector1">
            <a:avLst/>
          </a:prstGeom>
          <a:noFill/>
          <a:ln w="38100" cap="flat" cmpd="sng">
            <a:solidFill>
              <a:srgbClr val="9A8C77"/>
            </a:solidFill>
            <a:prstDash val="solid"/>
            <a:round/>
            <a:headEnd type="none" w="med" len="med"/>
            <a:tailEnd type="none" w="med" len="med"/>
          </a:ln>
        </p:spPr>
      </p:cxnSp>
      <p:sp>
        <p:nvSpPr>
          <p:cNvPr id="404" name="Google Shape;404;p88"/>
          <p:cNvSpPr txBox="1"/>
          <p:nvPr/>
        </p:nvSpPr>
        <p:spPr>
          <a:xfrm>
            <a:off x="429750" y="971525"/>
            <a:ext cx="8284500" cy="529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rgbClr val="1F1F1F"/>
                </a:solidFill>
                <a:latin typeface="Nunito"/>
                <a:ea typeface="Nunito"/>
                <a:cs typeface="Nunito"/>
                <a:sym typeface="Nunito"/>
              </a:rPr>
              <a:t>Today’s training focuses on three areas that support effective, compliant field supervision.</a:t>
            </a:r>
            <a:endParaRPr>
              <a:solidFill>
                <a:srgbClr val="1F1F1F"/>
              </a:solidFill>
              <a:latin typeface="Nunito"/>
              <a:ea typeface="Nunito"/>
              <a:cs typeface="Nunito"/>
              <a:sym typeface="Nunito"/>
            </a:endParaRPr>
          </a:p>
          <a:p>
            <a:pPr marL="0" lvl="0" indent="0" algn="l" rtl="0">
              <a:lnSpc>
                <a:spcPct val="80000"/>
              </a:lnSpc>
              <a:spcBef>
                <a:spcPts val="0"/>
              </a:spcBef>
              <a:spcAft>
                <a:spcPts val="0"/>
              </a:spcAft>
              <a:buNone/>
            </a:pPr>
            <a:endParaRPr sz="1800">
              <a:solidFill>
                <a:srgbClr val="1E1B1C"/>
              </a:solidFill>
              <a:latin typeface="Nunito"/>
              <a:ea typeface="Nunito"/>
              <a:cs typeface="Nunito"/>
              <a:sym typeface="Nunito"/>
            </a:endParaRPr>
          </a:p>
        </p:txBody>
      </p:sp>
      <p:sp>
        <p:nvSpPr>
          <p:cNvPr id="405" name="Google Shape;405;p88"/>
          <p:cNvSpPr/>
          <p:nvPr/>
        </p:nvSpPr>
        <p:spPr>
          <a:xfrm>
            <a:off x="475950" y="1509588"/>
            <a:ext cx="612000" cy="516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2518" b="1">
                <a:solidFill>
                  <a:schemeClr val="lt1"/>
                </a:solidFill>
                <a:latin typeface="Nunito"/>
                <a:ea typeface="Nunito"/>
                <a:cs typeface="Nunito"/>
                <a:sym typeface="Nunito"/>
              </a:rPr>
              <a:t>01</a:t>
            </a:r>
            <a:endParaRPr sz="2518" b="1">
              <a:solidFill>
                <a:schemeClr val="lt1"/>
              </a:solidFill>
              <a:latin typeface="Nunito"/>
              <a:ea typeface="Nunito"/>
              <a:cs typeface="Nunito"/>
              <a:sym typeface="Nunito"/>
            </a:endParaRPr>
          </a:p>
        </p:txBody>
      </p:sp>
      <p:sp>
        <p:nvSpPr>
          <p:cNvPr id="406" name="Google Shape;406;p88"/>
          <p:cNvSpPr txBox="1"/>
          <p:nvPr/>
        </p:nvSpPr>
        <p:spPr>
          <a:xfrm>
            <a:off x="1087992" y="1493238"/>
            <a:ext cx="7876500" cy="548700"/>
          </a:xfrm>
          <a:prstGeom prst="rect">
            <a:avLst/>
          </a:prstGeom>
          <a:noFill/>
          <a:ln>
            <a:noFill/>
          </a:ln>
        </p:spPr>
        <p:txBody>
          <a:bodyPr spcFirstLastPara="1" wrap="square" lIns="94750" tIns="94750" rIns="94750" bIns="94750" anchor="ctr" anchorCtr="0">
            <a:noAutofit/>
          </a:bodyPr>
          <a:lstStyle/>
          <a:p>
            <a:pPr marL="0" lvl="0" indent="0" algn="l" rtl="0">
              <a:lnSpc>
                <a:spcPct val="80000"/>
              </a:lnSpc>
              <a:spcBef>
                <a:spcPts val="0"/>
              </a:spcBef>
              <a:spcAft>
                <a:spcPts val="0"/>
              </a:spcAft>
              <a:buNone/>
            </a:pPr>
            <a:r>
              <a:rPr lang="en" sz="2400" b="1">
                <a:solidFill>
                  <a:srgbClr val="1E1B1C"/>
                </a:solidFill>
                <a:latin typeface="Nunito"/>
                <a:ea typeface="Nunito"/>
                <a:cs typeface="Nunito"/>
                <a:sym typeface="Nunito"/>
              </a:rPr>
              <a:t>Clinical Teaching</a:t>
            </a:r>
            <a:endParaRPr sz="2400" b="1">
              <a:solidFill>
                <a:srgbClr val="1E1B1C"/>
              </a:solidFill>
              <a:latin typeface="Nunito"/>
              <a:ea typeface="Nunito"/>
              <a:cs typeface="Nunito"/>
              <a:sym typeface="Nunito"/>
            </a:endParaRPr>
          </a:p>
          <a:p>
            <a:pPr marL="0" lvl="0" indent="0" algn="l" rtl="0">
              <a:lnSpc>
                <a:spcPct val="80000"/>
              </a:lnSpc>
              <a:spcBef>
                <a:spcPts val="0"/>
              </a:spcBef>
              <a:spcAft>
                <a:spcPts val="0"/>
              </a:spcAft>
              <a:buNone/>
            </a:pPr>
            <a:r>
              <a:rPr lang="en" sz="1800">
                <a:solidFill>
                  <a:srgbClr val="1E1B1C"/>
                </a:solidFill>
                <a:latin typeface="Nunito"/>
                <a:ea typeface="Nunito"/>
                <a:cs typeface="Nunito"/>
                <a:sym typeface="Nunito"/>
              </a:rPr>
              <a:t>Qualifications, Observation Requirements, Documentation, &amp; Evaluation.</a:t>
            </a:r>
            <a:endParaRPr sz="1800">
              <a:solidFill>
                <a:srgbClr val="1E1B1C"/>
              </a:solidFill>
              <a:latin typeface="Nunito"/>
              <a:ea typeface="Nunito"/>
              <a:cs typeface="Nunito"/>
              <a:sym typeface="Nunito"/>
            </a:endParaRPr>
          </a:p>
        </p:txBody>
      </p:sp>
      <p:sp>
        <p:nvSpPr>
          <p:cNvPr id="407" name="Google Shape;407;p88"/>
          <p:cNvSpPr/>
          <p:nvPr/>
        </p:nvSpPr>
        <p:spPr>
          <a:xfrm>
            <a:off x="391725" y="4385000"/>
            <a:ext cx="8322600" cy="5160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i="1">
                <a:solidFill>
                  <a:schemeClr val="dk1"/>
                </a:solidFill>
                <a:latin typeface="Nunito"/>
                <a:ea typeface="Nunito"/>
                <a:cs typeface="Nunito"/>
                <a:sym typeface="Nunito"/>
              </a:rPr>
              <a:t>Together, these areas provide a shared framework for supervising teacher candidates throughout clinical teaching.</a:t>
            </a:r>
            <a:endParaRPr sz="1200" i="1">
              <a:solidFill>
                <a:schemeClr val="dk1"/>
              </a:solidFill>
              <a:latin typeface="Nunito"/>
              <a:ea typeface="Nunito"/>
              <a:cs typeface="Nunito"/>
              <a:sym typeface="Nunito"/>
            </a:endParaRPr>
          </a:p>
        </p:txBody>
      </p:sp>
      <p:sp>
        <p:nvSpPr>
          <p:cNvPr id="408" name="Google Shape;408;p88"/>
          <p:cNvSpPr/>
          <p:nvPr/>
        </p:nvSpPr>
        <p:spPr>
          <a:xfrm>
            <a:off x="475950" y="2528068"/>
            <a:ext cx="612000" cy="516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2518" b="1">
                <a:solidFill>
                  <a:schemeClr val="lt1"/>
                </a:solidFill>
                <a:latin typeface="Nunito"/>
                <a:ea typeface="Nunito"/>
                <a:cs typeface="Nunito"/>
                <a:sym typeface="Nunito"/>
              </a:rPr>
              <a:t>02</a:t>
            </a:r>
            <a:endParaRPr sz="2518" b="1">
              <a:solidFill>
                <a:schemeClr val="lt1"/>
              </a:solidFill>
              <a:latin typeface="Nunito"/>
              <a:ea typeface="Nunito"/>
              <a:cs typeface="Nunito"/>
              <a:sym typeface="Nunito"/>
            </a:endParaRPr>
          </a:p>
        </p:txBody>
      </p:sp>
      <p:sp>
        <p:nvSpPr>
          <p:cNvPr id="409" name="Google Shape;409;p88"/>
          <p:cNvSpPr txBox="1"/>
          <p:nvPr/>
        </p:nvSpPr>
        <p:spPr>
          <a:xfrm>
            <a:off x="1087992" y="2529670"/>
            <a:ext cx="7876500" cy="548700"/>
          </a:xfrm>
          <a:prstGeom prst="rect">
            <a:avLst/>
          </a:prstGeom>
          <a:noFill/>
          <a:ln>
            <a:noFill/>
          </a:ln>
        </p:spPr>
        <p:txBody>
          <a:bodyPr spcFirstLastPara="1" wrap="square" lIns="94750" tIns="94750" rIns="94750" bIns="94750" anchor="ctr" anchorCtr="0">
            <a:noAutofit/>
          </a:bodyPr>
          <a:lstStyle/>
          <a:p>
            <a:pPr marL="0" lvl="0" indent="0" algn="l" rtl="0">
              <a:lnSpc>
                <a:spcPct val="80000"/>
              </a:lnSpc>
              <a:spcBef>
                <a:spcPts val="0"/>
              </a:spcBef>
              <a:spcAft>
                <a:spcPts val="0"/>
              </a:spcAft>
              <a:buNone/>
            </a:pPr>
            <a:r>
              <a:rPr lang="en" sz="2400" b="1">
                <a:solidFill>
                  <a:srgbClr val="1E1B1C"/>
                </a:solidFill>
                <a:latin typeface="Nunito"/>
                <a:ea typeface="Nunito"/>
                <a:cs typeface="Nunito"/>
                <a:sym typeface="Nunito"/>
              </a:rPr>
              <a:t>Professional Conduct</a:t>
            </a:r>
            <a:endParaRPr sz="2400" b="1">
              <a:solidFill>
                <a:srgbClr val="1E1B1C"/>
              </a:solidFill>
              <a:latin typeface="Nunito"/>
              <a:ea typeface="Nunito"/>
              <a:cs typeface="Nunito"/>
              <a:sym typeface="Nunito"/>
            </a:endParaRPr>
          </a:p>
          <a:p>
            <a:pPr marL="0" lvl="0" indent="0" algn="l" rtl="0">
              <a:lnSpc>
                <a:spcPct val="80000"/>
              </a:lnSpc>
              <a:spcBef>
                <a:spcPts val="0"/>
              </a:spcBef>
              <a:spcAft>
                <a:spcPts val="0"/>
              </a:spcAft>
              <a:buNone/>
            </a:pPr>
            <a:r>
              <a:rPr lang="en" sz="1800">
                <a:solidFill>
                  <a:srgbClr val="1E1B1C"/>
                </a:solidFill>
                <a:latin typeface="Nunito"/>
                <a:ea typeface="Nunito"/>
                <a:cs typeface="Nunito"/>
                <a:sym typeface="Nunito"/>
              </a:rPr>
              <a:t>Ethics, Communication, Confidentiality, &amp; Professional Boundaries.</a:t>
            </a:r>
            <a:endParaRPr sz="2300" b="1">
              <a:solidFill>
                <a:srgbClr val="1E1B1C"/>
              </a:solidFill>
              <a:latin typeface="Nunito"/>
              <a:ea typeface="Nunito"/>
              <a:cs typeface="Nunito"/>
              <a:sym typeface="Nunito"/>
            </a:endParaRPr>
          </a:p>
        </p:txBody>
      </p:sp>
      <p:sp>
        <p:nvSpPr>
          <p:cNvPr id="410" name="Google Shape;410;p88"/>
          <p:cNvSpPr/>
          <p:nvPr/>
        </p:nvSpPr>
        <p:spPr>
          <a:xfrm>
            <a:off x="475950" y="3566111"/>
            <a:ext cx="612000" cy="516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2518" b="1">
                <a:solidFill>
                  <a:schemeClr val="lt1"/>
                </a:solidFill>
                <a:latin typeface="Nunito"/>
                <a:ea typeface="Nunito"/>
                <a:cs typeface="Nunito"/>
                <a:sym typeface="Nunito"/>
              </a:rPr>
              <a:t>03</a:t>
            </a:r>
            <a:endParaRPr sz="2518" b="1">
              <a:solidFill>
                <a:schemeClr val="lt1"/>
              </a:solidFill>
              <a:latin typeface="Nunito"/>
              <a:ea typeface="Nunito"/>
              <a:cs typeface="Nunito"/>
              <a:sym typeface="Nunito"/>
            </a:endParaRPr>
          </a:p>
        </p:txBody>
      </p:sp>
      <p:sp>
        <p:nvSpPr>
          <p:cNvPr id="411" name="Google Shape;411;p88"/>
          <p:cNvSpPr txBox="1"/>
          <p:nvPr/>
        </p:nvSpPr>
        <p:spPr>
          <a:xfrm>
            <a:off x="1087992" y="3535189"/>
            <a:ext cx="7876500" cy="548700"/>
          </a:xfrm>
          <a:prstGeom prst="rect">
            <a:avLst/>
          </a:prstGeom>
          <a:noFill/>
          <a:ln>
            <a:noFill/>
          </a:ln>
        </p:spPr>
        <p:txBody>
          <a:bodyPr spcFirstLastPara="1" wrap="square" lIns="94750" tIns="94750" rIns="94750" bIns="94750" anchor="ctr" anchorCtr="0">
            <a:noAutofit/>
          </a:bodyPr>
          <a:lstStyle/>
          <a:p>
            <a:pPr marL="0" lvl="0" indent="0" algn="l" rtl="0">
              <a:lnSpc>
                <a:spcPct val="80000"/>
              </a:lnSpc>
              <a:spcBef>
                <a:spcPts val="0"/>
              </a:spcBef>
              <a:spcAft>
                <a:spcPts val="0"/>
              </a:spcAft>
              <a:buNone/>
            </a:pPr>
            <a:r>
              <a:rPr lang="en" sz="2400" b="1">
                <a:solidFill>
                  <a:srgbClr val="1E1B1C"/>
                </a:solidFill>
                <a:latin typeface="Nunito"/>
                <a:ea typeface="Nunito"/>
                <a:cs typeface="Nunito"/>
                <a:sym typeface="Nunito"/>
              </a:rPr>
              <a:t>Coaching Conversations</a:t>
            </a:r>
            <a:endParaRPr sz="2400" b="1">
              <a:solidFill>
                <a:srgbClr val="1E1B1C"/>
              </a:solidFill>
              <a:latin typeface="Nunito"/>
              <a:ea typeface="Nunito"/>
              <a:cs typeface="Nunito"/>
              <a:sym typeface="Nunito"/>
            </a:endParaRPr>
          </a:p>
          <a:p>
            <a:pPr marL="0" lvl="0" indent="0" algn="l" rtl="0">
              <a:lnSpc>
                <a:spcPct val="80000"/>
              </a:lnSpc>
              <a:spcBef>
                <a:spcPts val="0"/>
              </a:spcBef>
              <a:spcAft>
                <a:spcPts val="0"/>
              </a:spcAft>
              <a:buNone/>
            </a:pPr>
            <a:r>
              <a:rPr lang="en" sz="1800">
                <a:solidFill>
                  <a:srgbClr val="1E1B1C"/>
                </a:solidFill>
                <a:latin typeface="Nunito"/>
                <a:ea typeface="Nunito"/>
                <a:cs typeface="Nunito"/>
                <a:sym typeface="Nunito"/>
              </a:rPr>
              <a:t>Feedback, Reflection, Goal-setting, and Continued Growth.</a:t>
            </a:r>
            <a:endParaRPr sz="2400" b="1">
              <a:solidFill>
                <a:srgbClr val="1E1B1C"/>
              </a:solidFill>
              <a:latin typeface="Nunito"/>
              <a:ea typeface="Nunito"/>
              <a:cs typeface="Nunito"/>
              <a:sym typeface="Nuni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89"/>
          <p:cNvSpPr txBox="1"/>
          <p:nvPr/>
        </p:nvSpPr>
        <p:spPr>
          <a:xfrm>
            <a:off x="0" y="0"/>
            <a:ext cx="9144000" cy="5143500"/>
          </a:xfrm>
          <a:prstGeom prst="rect">
            <a:avLst/>
          </a:prstGeom>
          <a:solidFill>
            <a:srgbClr val="313131"/>
          </a:solidFill>
          <a:ln>
            <a:noFill/>
          </a:ln>
        </p:spPr>
        <p:txBody>
          <a:bodyPr spcFirstLastPara="1" wrap="square" lIns="91425" tIns="91425" rIns="91425" bIns="91425" anchor="t" anchorCtr="0">
            <a:noAutofit/>
          </a:bodyPr>
          <a:lstStyle/>
          <a:p>
            <a:pPr marL="0" lvl="0" indent="0" algn="l" rtl="0">
              <a:spcBef>
                <a:spcPts val="0"/>
              </a:spcBef>
              <a:spcAft>
                <a:spcPts val="1000"/>
              </a:spcAft>
              <a:buClr>
                <a:schemeClr val="dk1"/>
              </a:buClr>
              <a:buSzPts val="1100"/>
              <a:buFont typeface="Arial"/>
              <a:buNone/>
            </a:pPr>
            <a:endParaRPr sz="1800" b="1">
              <a:solidFill>
                <a:schemeClr val="lt1"/>
              </a:solidFill>
              <a:latin typeface="Nunito"/>
              <a:ea typeface="Nunito"/>
              <a:cs typeface="Nunito"/>
              <a:sym typeface="Nunito"/>
            </a:endParaRPr>
          </a:p>
        </p:txBody>
      </p:sp>
      <p:sp>
        <p:nvSpPr>
          <p:cNvPr id="417" name="Google Shape;417;p89"/>
          <p:cNvSpPr/>
          <p:nvPr/>
        </p:nvSpPr>
        <p:spPr>
          <a:xfrm>
            <a:off x="322400" y="374850"/>
            <a:ext cx="8505000" cy="43938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9"/>
          <p:cNvSpPr/>
          <p:nvPr/>
        </p:nvSpPr>
        <p:spPr>
          <a:xfrm>
            <a:off x="402900" y="463200"/>
            <a:ext cx="8338200" cy="4217100"/>
          </a:xfrm>
          <a:prstGeom prst="rect">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9"/>
          <p:cNvSpPr txBox="1">
            <a:spLocks noGrp="1"/>
          </p:cNvSpPr>
          <p:nvPr>
            <p:ph type="title"/>
          </p:nvPr>
        </p:nvSpPr>
        <p:spPr>
          <a:xfrm>
            <a:off x="402900" y="463200"/>
            <a:ext cx="8338200" cy="4217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b="1">
                <a:solidFill>
                  <a:schemeClr val="lt1"/>
                </a:solidFill>
                <a:latin typeface="Montserrat"/>
                <a:ea typeface="Montserrat"/>
                <a:cs typeface="Montserrat"/>
                <a:sym typeface="Montserrat"/>
              </a:rPr>
              <a:t>FIELD SUPERVISOR</a:t>
            </a:r>
            <a:endParaRPr sz="3600" b="1">
              <a:solidFill>
                <a:schemeClr val="lt1"/>
              </a:solidFill>
              <a:latin typeface="Montserrat"/>
              <a:ea typeface="Montserrat"/>
              <a:cs typeface="Montserrat"/>
              <a:sym typeface="Montserrat"/>
            </a:endParaRPr>
          </a:p>
          <a:p>
            <a:pPr marL="0" lvl="0" indent="0" algn="ctr" rtl="0">
              <a:lnSpc>
                <a:spcPct val="100000"/>
              </a:lnSpc>
              <a:spcBef>
                <a:spcPts val="1200"/>
              </a:spcBef>
              <a:spcAft>
                <a:spcPts val="1200"/>
              </a:spcAft>
              <a:buNone/>
            </a:pPr>
            <a:r>
              <a:rPr lang="en" sz="3000" i="1">
                <a:solidFill>
                  <a:schemeClr val="lt1"/>
                </a:solidFill>
                <a:latin typeface="Nunito"/>
                <a:ea typeface="Nunito"/>
                <a:cs typeface="Nunito"/>
                <a:sym typeface="Nunito"/>
              </a:rPr>
              <a:t>A qualified educator hired by the proposed WC EPP to observe candidates, monitor their performance, and provide constructive feedback that improves their effectiveness as educators</a:t>
            </a:r>
            <a:endParaRPr sz="3000">
              <a:solidFill>
                <a:schemeClr val="lt1"/>
              </a:solidFill>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90"/>
          <p:cNvSpPr/>
          <p:nvPr/>
        </p:nvSpPr>
        <p:spPr>
          <a:xfrm>
            <a:off x="-375975" y="3422575"/>
            <a:ext cx="10031400" cy="17811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5" name="Google Shape;425;p90"/>
          <p:cNvSpPr txBox="1"/>
          <p:nvPr/>
        </p:nvSpPr>
        <p:spPr>
          <a:xfrm>
            <a:off x="1813000" y="787000"/>
            <a:ext cx="7331100" cy="1581000"/>
          </a:xfrm>
          <a:prstGeom prst="rect">
            <a:avLst/>
          </a:prstGeom>
          <a:noFill/>
          <a:ln>
            <a:noFill/>
          </a:ln>
        </p:spPr>
        <p:txBody>
          <a:bodyPr spcFirstLastPara="1" wrap="square" lIns="91425" tIns="91425" rIns="91425" bIns="91425" anchor="ctr" anchorCtr="0">
            <a:noAutofit/>
          </a:bodyPr>
          <a:lstStyle/>
          <a:p>
            <a:pPr marL="114300" lvl="0" indent="0" algn="l" rtl="0">
              <a:spcBef>
                <a:spcPts val="0"/>
              </a:spcBef>
              <a:spcAft>
                <a:spcPts val="0"/>
              </a:spcAft>
              <a:buClr>
                <a:schemeClr val="dk1"/>
              </a:buClr>
              <a:buSzPts val="1100"/>
              <a:buFont typeface="Arial"/>
              <a:buNone/>
            </a:pPr>
            <a:r>
              <a:rPr lang="en" sz="4800" b="1">
                <a:solidFill>
                  <a:schemeClr val="lt1"/>
                </a:solidFill>
                <a:latin typeface="Montserrat"/>
                <a:ea typeface="Montserrat"/>
                <a:cs typeface="Montserrat"/>
                <a:sym typeface="Montserrat"/>
              </a:rPr>
              <a:t>CLINICAL TEACHING</a:t>
            </a:r>
            <a:endParaRPr sz="4800" b="1">
              <a:solidFill>
                <a:schemeClr val="lt1"/>
              </a:solidFill>
              <a:latin typeface="Montserrat"/>
              <a:ea typeface="Montserrat"/>
              <a:cs typeface="Montserrat"/>
              <a:sym typeface="Montserrat"/>
            </a:endParaRPr>
          </a:p>
          <a:p>
            <a:pPr marL="114300" lvl="0" indent="0" algn="l" rtl="0">
              <a:spcBef>
                <a:spcPts val="0"/>
              </a:spcBef>
              <a:spcAft>
                <a:spcPts val="0"/>
              </a:spcAft>
              <a:buNone/>
            </a:pPr>
            <a:r>
              <a:rPr lang="en" sz="3000">
                <a:solidFill>
                  <a:schemeClr val="lt1"/>
                </a:solidFill>
                <a:latin typeface="Nunito"/>
                <a:ea typeface="Nunito"/>
                <a:cs typeface="Nunito"/>
                <a:sym typeface="Nunito"/>
              </a:rPr>
              <a:t>Qualifications, Observation Requirements, Documentation, &amp; Evaluation</a:t>
            </a:r>
            <a:endParaRPr sz="1200" i="1">
              <a:solidFill>
                <a:schemeClr val="lt1"/>
              </a:solidFill>
              <a:latin typeface="Nunito"/>
              <a:ea typeface="Nunito"/>
              <a:cs typeface="Nunito"/>
              <a:sym typeface="Nunito"/>
            </a:endParaRPr>
          </a:p>
        </p:txBody>
      </p:sp>
      <p:pic>
        <p:nvPicPr>
          <p:cNvPr id="426" name="Google Shape;426;p90"/>
          <p:cNvPicPr preferRelativeResize="0"/>
          <p:nvPr/>
        </p:nvPicPr>
        <p:blipFill rotWithShape="1">
          <a:blip r:embed="rId3">
            <a:alphaModFix amt="70000"/>
          </a:blip>
          <a:srcRect t="30510" b="30595"/>
          <a:stretch/>
        </p:blipFill>
        <p:spPr>
          <a:xfrm>
            <a:off x="122725" y="3448350"/>
            <a:ext cx="8837402" cy="1729549"/>
          </a:xfrm>
          <a:prstGeom prst="rect">
            <a:avLst/>
          </a:prstGeom>
          <a:noFill/>
          <a:ln>
            <a:noFill/>
          </a:ln>
        </p:spPr>
      </p:pic>
      <p:cxnSp>
        <p:nvCxnSpPr>
          <p:cNvPr id="427" name="Google Shape;427;p90"/>
          <p:cNvCxnSpPr/>
          <p:nvPr/>
        </p:nvCxnSpPr>
        <p:spPr>
          <a:xfrm rot="10800000" flipH="1">
            <a:off x="-14262" y="3362400"/>
            <a:ext cx="9172500" cy="5700"/>
          </a:xfrm>
          <a:prstGeom prst="straightConnector1">
            <a:avLst/>
          </a:prstGeom>
          <a:noFill/>
          <a:ln w="114300" cap="flat" cmpd="sng">
            <a:solidFill>
              <a:srgbClr val="9A8C77"/>
            </a:solidFill>
            <a:prstDash val="solid"/>
            <a:round/>
            <a:headEnd type="none" w="med" len="med"/>
            <a:tailEnd type="none" w="med" len="med"/>
          </a:ln>
        </p:spPr>
      </p:cxnSp>
      <p:sp>
        <p:nvSpPr>
          <p:cNvPr id="428" name="Google Shape;428;p90"/>
          <p:cNvSpPr/>
          <p:nvPr/>
        </p:nvSpPr>
        <p:spPr>
          <a:xfrm>
            <a:off x="223000" y="787000"/>
            <a:ext cx="1590000" cy="1581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9600" b="1">
                <a:solidFill>
                  <a:schemeClr val="lt1"/>
                </a:solidFill>
                <a:latin typeface="Montserrat"/>
                <a:ea typeface="Montserrat"/>
                <a:cs typeface="Montserrat"/>
                <a:sym typeface="Montserrat"/>
              </a:rPr>
              <a:t>01</a:t>
            </a:r>
            <a:endParaRPr sz="9600" b="1">
              <a:solidFill>
                <a:schemeClr val="lt1"/>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432"/>
        <p:cNvGrpSpPr/>
        <p:nvPr/>
      </p:nvGrpSpPr>
      <p:grpSpPr>
        <a:xfrm>
          <a:off x="0" y="0"/>
          <a:ext cx="0" cy="0"/>
          <a:chOff x="0" y="0"/>
          <a:chExt cx="0" cy="0"/>
        </a:xfrm>
      </p:grpSpPr>
      <p:sp>
        <p:nvSpPr>
          <p:cNvPr id="433" name="Google Shape;433;p91"/>
          <p:cNvSpPr txBox="1">
            <a:spLocks noGrp="1"/>
          </p:cNvSpPr>
          <p:nvPr>
            <p:ph type="title"/>
          </p:nvPr>
        </p:nvSpPr>
        <p:spPr>
          <a:xfrm>
            <a:off x="825400" y="1768800"/>
            <a:ext cx="7480200" cy="1605900"/>
          </a:xfrm>
          <a:prstGeom prst="rect">
            <a:avLst/>
          </a:prstGeom>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sz="3600" b="1">
                <a:latin typeface="Montserrat"/>
                <a:ea typeface="Montserrat"/>
                <a:cs typeface="Montserrat"/>
                <a:sym typeface="Montserrat"/>
              </a:rPr>
              <a:t>Clinical Teaching</a:t>
            </a:r>
            <a:r>
              <a:rPr lang="en" sz="3000">
                <a:latin typeface="Nunito"/>
                <a:ea typeface="Nunito"/>
                <a:cs typeface="Nunito"/>
                <a:sym typeface="Nunito"/>
              </a:rPr>
              <a:t> is one supervised assignment across two consecutive semesters and totaling at least 490 hours.</a:t>
            </a:r>
            <a:endParaRPr sz="3000">
              <a:latin typeface="Nunito"/>
              <a:ea typeface="Nunito"/>
              <a:cs typeface="Nunito"/>
              <a:sym typeface="Nunito"/>
            </a:endParaRPr>
          </a:p>
          <a:p>
            <a:pPr marL="0" lvl="0" indent="0" algn="l" rtl="0">
              <a:lnSpc>
                <a:spcPct val="90000"/>
              </a:lnSpc>
              <a:spcBef>
                <a:spcPts val="0"/>
              </a:spcBef>
              <a:spcAft>
                <a:spcPts val="0"/>
              </a:spcAft>
              <a:buNone/>
            </a:pPr>
            <a:r>
              <a:rPr lang="en" sz="3000">
                <a:latin typeface="Nunito"/>
                <a:ea typeface="Nunito"/>
                <a:cs typeface="Nunito"/>
                <a:sym typeface="Nunito"/>
              </a:rPr>
              <a:t>Candidates move from guided practice to  increasing instructional responsibility via planning, teaching, assessment, classroom management, and professional collaboration.</a:t>
            </a:r>
            <a:endParaRPr sz="3000">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38" name="Google Shape;438;p92"/>
          <p:cNvPicPr preferRelativeResize="0"/>
          <p:nvPr/>
        </p:nvPicPr>
        <p:blipFill>
          <a:blip r:embed="rId3">
            <a:alphaModFix/>
          </a:blip>
          <a:stretch>
            <a:fillRect/>
          </a:stretch>
        </p:blipFill>
        <p:spPr>
          <a:xfrm>
            <a:off x="2864435" y="1316748"/>
            <a:ext cx="3234227" cy="3222050"/>
          </a:xfrm>
          <a:prstGeom prst="rect">
            <a:avLst/>
          </a:prstGeom>
          <a:noFill/>
          <a:ln>
            <a:noFill/>
          </a:ln>
        </p:spPr>
      </p:pic>
      <p:sp>
        <p:nvSpPr>
          <p:cNvPr id="439" name="Google Shape;439;p92"/>
          <p:cNvSpPr txBox="1"/>
          <p:nvPr/>
        </p:nvSpPr>
        <p:spPr>
          <a:xfrm>
            <a:off x="300000" y="1579275"/>
            <a:ext cx="2133600" cy="10713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1200">
                <a:solidFill>
                  <a:schemeClr val="lt1"/>
                </a:solidFill>
                <a:latin typeface="Nunito"/>
                <a:ea typeface="Nunito"/>
                <a:cs typeface="Nunito"/>
                <a:sym typeface="Nunito"/>
              </a:rPr>
              <a:t>Supports Candidate access by helping ensure an appropriate school setting, site access, and a professional learning environment.</a:t>
            </a:r>
            <a:endParaRPr sz="1200">
              <a:solidFill>
                <a:schemeClr val="lt1"/>
              </a:solidFill>
              <a:latin typeface="Nunito"/>
              <a:ea typeface="Nunito"/>
              <a:cs typeface="Nunito"/>
              <a:sym typeface="Nunito"/>
            </a:endParaRPr>
          </a:p>
        </p:txBody>
      </p:sp>
      <p:sp>
        <p:nvSpPr>
          <p:cNvPr id="440" name="Google Shape;440;p92"/>
          <p:cNvSpPr txBox="1"/>
          <p:nvPr/>
        </p:nvSpPr>
        <p:spPr>
          <a:xfrm>
            <a:off x="224700" y="3186600"/>
            <a:ext cx="2639700" cy="16623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1000"/>
              </a:spcBef>
              <a:spcAft>
                <a:spcPts val="0"/>
              </a:spcAft>
              <a:buNone/>
            </a:pPr>
            <a:r>
              <a:rPr lang="en" sz="1100" b="1">
                <a:solidFill>
                  <a:schemeClr val="lt1"/>
                </a:solidFill>
                <a:latin typeface="Nunito"/>
                <a:ea typeface="Nunito"/>
                <a:cs typeface="Nunito"/>
                <a:sym typeface="Nunito"/>
              </a:rPr>
              <a:t>Clinical Teaching Cooperating Teachers</a:t>
            </a:r>
            <a:r>
              <a:rPr lang="en" sz="1100">
                <a:solidFill>
                  <a:schemeClr val="lt1"/>
                </a:solidFill>
                <a:latin typeface="Nunito"/>
                <a:ea typeface="Nunito"/>
                <a:cs typeface="Nunito"/>
                <a:sym typeface="Nunito"/>
              </a:rPr>
              <a:t>: provide daily modeling, guidance, and feedback during the clinical teaching assignment. Collaborate with Field Supervisor to support Candidate growth and readiness for certification.</a:t>
            </a:r>
            <a:endParaRPr sz="1100">
              <a:solidFill>
                <a:schemeClr val="lt1"/>
              </a:solidFill>
              <a:latin typeface="Nunito"/>
              <a:ea typeface="Nunito"/>
              <a:cs typeface="Nunito"/>
              <a:sym typeface="Nunito"/>
            </a:endParaRPr>
          </a:p>
        </p:txBody>
      </p:sp>
      <p:sp>
        <p:nvSpPr>
          <p:cNvPr id="441" name="Google Shape;441;p92"/>
          <p:cNvSpPr txBox="1"/>
          <p:nvPr/>
        </p:nvSpPr>
        <p:spPr>
          <a:xfrm>
            <a:off x="6862800" y="1816575"/>
            <a:ext cx="2133600" cy="10713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1200">
                <a:solidFill>
                  <a:schemeClr val="lt1"/>
                </a:solidFill>
                <a:latin typeface="Nunito"/>
                <a:ea typeface="Nunito"/>
                <a:cs typeface="Nunito"/>
                <a:sym typeface="Nunito"/>
              </a:rPr>
              <a:t>Delivers coursework and performance-based preparation that support Candidate development, field application, and certification readiness.</a:t>
            </a:r>
            <a:endParaRPr sz="1200">
              <a:solidFill>
                <a:srgbClr val="FFFFFF"/>
              </a:solidFill>
              <a:latin typeface="Nunito"/>
              <a:ea typeface="Nunito"/>
              <a:cs typeface="Nunito"/>
              <a:sym typeface="Nunito"/>
            </a:endParaRPr>
          </a:p>
        </p:txBody>
      </p:sp>
      <p:sp>
        <p:nvSpPr>
          <p:cNvPr id="442" name="Google Shape;442;p92"/>
          <p:cNvSpPr txBox="1"/>
          <p:nvPr/>
        </p:nvSpPr>
        <p:spPr>
          <a:xfrm>
            <a:off x="6739050" y="3243625"/>
            <a:ext cx="2133600" cy="12189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1200">
                <a:solidFill>
                  <a:schemeClr val="lt1"/>
                </a:solidFill>
                <a:latin typeface="Nunito"/>
                <a:ea typeface="Nunito"/>
                <a:cs typeface="Nunito"/>
                <a:sym typeface="Nunito"/>
              </a:rPr>
              <a:t>Provides supervision during clinical teaching through formal and informal observations, coaching, feedback, and collaboration with the clinical teaching Cooperating Teacher.</a:t>
            </a:r>
            <a:endParaRPr sz="1200">
              <a:solidFill>
                <a:srgbClr val="FFFFFF"/>
              </a:solidFill>
              <a:latin typeface="Nunito"/>
              <a:ea typeface="Nunito"/>
              <a:cs typeface="Nunito"/>
              <a:sym typeface="Nunito"/>
            </a:endParaRPr>
          </a:p>
        </p:txBody>
      </p:sp>
      <p:sp>
        <p:nvSpPr>
          <p:cNvPr id="443" name="Google Shape;443;p92"/>
          <p:cNvSpPr txBox="1"/>
          <p:nvPr/>
        </p:nvSpPr>
        <p:spPr>
          <a:xfrm>
            <a:off x="2864390" y="309850"/>
            <a:ext cx="3234300" cy="9234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1200">
                <a:solidFill>
                  <a:srgbClr val="FFFFFF"/>
                </a:solidFill>
                <a:latin typeface="Nunito"/>
                <a:ea typeface="Nunito"/>
                <a:cs typeface="Nunito"/>
                <a:sym typeface="Nunito"/>
              </a:rPr>
              <a:t>Provides oversight of the educator preparation program, monitors Candidate progression, and ensures compliance with state and institutional requirements.</a:t>
            </a:r>
            <a:endParaRPr sz="1200">
              <a:solidFill>
                <a:srgbClr val="FFFFFF"/>
              </a:solidFill>
              <a:latin typeface="Nunito"/>
              <a:ea typeface="Nunito"/>
              <a:cs typeface="Nunito"/>
              <a:sym typeface="Nunito"/>
            </a:endParaRPr>
          </a:p>
          <a:p>
            <a:pPr marL="0" lvl="0" indent="0" algn="ctr" rtl="0">
              <a:spcBef>
                <a:spcPts val="0"/>
              </a:spcBef>
              <a:spcAft>
                <a:spcPts val="0"/>
              </a:spcAft>
              <a:buNone/>
            </a:pPr>
            <a:endParaRPr sz="1200">
              <a:solidFill>
                <a:srgbClr val="FFFFFF"/>
              </a:solidFill>
              <a:latin typeface="Nunito"/>
              <a:ea typeface="Nunito"/>
              <a:cs typeface="Nunito"/>
              <a:sym typeface="Nunito"/>
            </a:endParaRPr>
          </a:p>
        </p:txBody>
      </p:sp>
      <p:cxnSp>
        <p:nvCxnSpPr>
          <p:cNvPr id="444" name="Google Shape;444;p92"/>
          <p:cNvCxnSpPr>
            <a:stCxn id="443" idx="2"/>
          </p:cNvCxnSpPr>
          <p:nvPr/>
        </p:nvCxnSpPr>
        <p:spPr>
          <a:xfrm flipH="1">
            <a:off x="4479140" y="1233250"/>
            <a:ext cx="2400" cy="626700"/>
          </a:xfrm>
          <a:prstGeom prst="straightConnector1">
            <a:avLst/>
          </a:prstGeom>
          <a:noFill/>
          <a:ln w="28575" cap="flat" cmpd="sng">
            <a:solidFill>
              <a:srgbClr val="FFFFFF"/>
            </a:solidFill>
            <a:prstDash val="solid"/>
            <a:round/>
            <a:headEnd type="none" w="med" len="med"/>
            <a:tailEnd type="oval" w="med" len="med"/>
          </a:ln>
        </p:spPr>
      </p:cxnSp>
      <p:cxnSp>
        <p:nvCxnSpPr>
          <p:cNvPr id="445" name="Google Shape;445;p92"/>
          <p:cNvCxnSpPr/>
          <p:nvPr/>
        </p:nvCxnSpPr>
        <p:spPr>
          <a:xfrm>
            <a:off x="2436800" y="2154075"/>
            <a:ext cx="1099800" cy="10500"/>
          </a:xfrm>
          <a:prstGeom prst="straightConnector1">
            <a:avLst/>
          </a:prstGeom>
          <a:noFill/>
          <a:ln w="28575" cap="flat" cmpd="sng">
            <a:solidFill>
              <a:srgbClr val="FFFFFF"/>
            </a:solidFill>
            <a:prstDash val="solid"/>
            <a:round/>
            <a:headEnd type="none" w="med" len="med"/>
            <a:tailEnd type="oval" w="med" len="med"/>
          </a:ln>
        </p:spPr>
      </p:cxnSp>
      <p:cxnSp>
        <p:nvCxnSpPr>
          <p:cNvPr id="446" name="Google Shape;446;p92"/>
          <p:cNvCxnSpPr>
            <a:stCxn id="441" idx="1"/>
          </p:cNvCxnSpPr>
          <p:nvPr/>
        </p:nvCxnSpPr>
        <p:spPr>
          <a:xfrm flipH="1">
            <a:off x="5486400" y="2352225"/>
            <a:ext cx="1376400" cy="4800"/>
          </a:xfrm>
          <a:prstGeom prst="straightConnector1">
            <a:avLst/>
          </a:prstGeom>
          <a:noFill/>
          <a:ln w="28575" cap="flat" cmpd="sng">
            <a:solidFill>
              <a:srgbClr val="FFFFFF"/>
            </a:solidFill>
            <a:prstDash val="solid"/>
            <a:round/>
            <a:headEnd type="none" w="med" len="med"/>
            <a:tailEnd type="oval" w="med" len="med"/>
          </a:ln>
        </p:spPr>
      </p:cxnSp>
      <p:cxnSp>
        <p:nvCxnSpPr>
          <p:cNvPr id="447" name="Google Shape;447;p92"/>
          <p:cNvCxnSpPr/>
          <p:nvPr/>
        </p:nvCxnSpPr>
        <p:spPr>
          <a:xfrm rot="10800000" flipH="1">
            <a:off x="2714625" y="3819450"/>
            <a:ext cx="924000" cy="9600"/>
          </a:xfrm>
          <a:prstGeom prst="straightConnector1">
            <a:avLst/>
          </a:prstGeom>
          <a:noFill/>
          <a:ln w="28575" cap="flat" cmpd="sng">
            <a:solidFill>
              <a:srgbClr val="FFFFFF"/>
            </a:solidFill>
            <a:prstDash val="solid"/>
            <a:round/>
            <a:headEnd type="none" w="med" len="med"/>
            <a:tailEnd type="oval" w="med" len="med"/>
          </a:ln>
        </p:spPr>
      </p:cxnSp>
      <p:cxnSp>
        <p:nvCxnSpPr>
          <p:cNvPr id="448" name="Google Shape;448;p92"/>
          <p:cNvCxnSpPr>
            <a:stCxn id="442" idx="1"/>
          </p:cNvCxnSpPr>
          <p:nvPr/>
        </p:nvCxnSpPr>
        <p:spPr>
          <a:xfrm flipH="1">
            <a:off x="5162550" y="3853075"/>
            <a:ext cx="1576500" cy="1200"/>
          </a:xfrm>
          <a:prstGeom prst="straightConnector1">
            <a:avLst/>
          </a:prstGeom>
          <a:noFill/>
          <a:ln w="28575" cap="flat" cmpd="sng">
            <a:solidFill>
              <a:srgbClr val="FFFFFF"/>
            </a:solidFill>
            <a:prstDash val="solid"/>
            <a:round/>
            <a:headEnd type="none" w="med" len="med"/>
            <a:tailEnd type="oval" w="med" len="med"/>
          </a:ln>
        </p:spPr>
      </p:cxnSp>
      <p:sp>
        <p:nvSpPr>
          <p:cNvPr id="449" name="Google Shape;449;p92"/>
          <p:cNvSpPr txBox="1"/>
          <p:nvPr/>
        </p:nvSpPr>
        <p:spPr>
          <a:xfrm>
            <a:off x="224700" y="162100"/>
            <a:ext cx="2775300" cy="1218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a:solidFill>
                  <a:srgbClr val="FFFFFF"/>
                </a:solidFill>
                <a:latin typeface="Montserrat"/>
                <a:ea typeface="Montserrat"/>
                <a:cs typeface="Montserrat"/>
                <a:sym typeface="Montserrat"/>
              </a:rPr>
              <a:t>CANDIDATE</a:t>
            </a:r>
            <a:endParaRPr sz="2400" b="1">
              <a:solidFill>
                <a:srgbClr val="FFFFFF"/>
              </a:solidFill>
              <a:latin typeface="Montserrat"/>
              <a:ea typeface="Montserrat"/>
              <a:cs typeface="Montserrat"/>
              <a:sym typeface="Montserrat"/>
            </a:endParaRPr>
          </a:p>
          <a:p>
            <a:pPr marL="0" lvl="0" indent="0" algn="l" rtl="0">
              <a:spcBef>
                <a:spcPts val="0"/>
              </a:spcBef>
              <a:spcAft>
                <a:spcPts val="500"/>
              </a:spcAft>
              <a:buNone/>
            </a:pPr>
            <a:r>
              <a:rPr lang="en" sz="2400" b="1">
                <a:solidFill>
                  <a:srgbClr val="FFFFFF"/>
                </a:solidFill>
                <a:latin typeface="Montserrat"/>
                <a:ea typeface="Montserrat"/>
                <a:cs typeface="Montserrat"/>
                <a:sym typeface="Montserrat"/>
              </a:rPr>
              <a:t>SUPPORT TEAM</a:t>
            </a:r>
            <a:endParaRPr sz="2400" b="1">
              <a:solidFill>
                <a:srgbClr val="FFFFFF"/>
              </a:solidFill>
              <a:latin typeface="Montserrat"/>
              <a:ea typeface="Montserrat"/>
              <a:cs typeface="Montserrat"/>
              <a:sym typeface="Montserrat"/>
            </a:endParaRPr>
          </a:p>
        </p:txBody>
      </p:sp>
      <p:pic>
        <p:nvPicPr>
          <p:cNvPr id="450" name="Google Shape;450;p92"/>
          <p:cNvPicPr preferRelativeResize="0"/>
          <p:nvPr/>
        </p:nvPicPr>
        <p:blipFill>
          <a:blip r:embed="rId4">
            <a:alphaModFix/>
          </a:blip>
          <a:stretch>
            <a:fillRect/>
          </a:stretch>
        </p:blipFill>
        <p:spPr>
          <a:xfrm rot="2117684">
            <a:off x="3493894" y="3554143"/>
            <a:ext cx="866788" cy="348337"/>
          </a:xfrm>
          <a:prstGeom prst="rect">
            <a:avLst/>
          </a:prstGeom>
          <a:noFill/>
          <a:ln>
            <a:noFill/>
          </a:ln>
        </p:spPr>
      </p:pic>
      <p:sp>
        <p:nvSpPr>
          <p:cNvPr id="451" name="Google Shape;451;p92"/>
          <p:cNvSpPr txBox="1"/>
          <p:nvPr/>
        </p:nvSpPr>
        <p:spPr>
          <a:xfrm rot="2285483">
            <a:off x="3476323" y="3495418"/>
            <a:ext cx="982303" cy="480115"/>
          </a:xfrm>
          <a:prstGeom prst="rect">
            <a:avLst/>
          </a:prstGeom>
          <a:noFill/>
          <a:ln>
            <a:noFill/>
          </a:ln>
        </p:spPr>
        <p:txBody>
          <a:bodyPr spcFirstLastPara="1" wrap="square" lIns="91425" tIns="91425" rIns="91425" bIns="91425" anchor="t" anchorCtr="0">
            <a:spAutoFit/>
          </a:bodyPr>
          <a:lstStyle/>
          <a:p>
            <a:pPr marL="0" lvl="0" indent="0" algn="ctr" rtl="0">
              <a:lnSpc>
                <a:spcPct val="80000"/>
              </a:lnSpc>
              <a:spcBef>
                <a:spcPts val="0"/>
              </a:spcBef>
              <a:spcAft>
                <a:spcPts val="0"/>
              </a:spcAft>
              <a:buNone/>
            </a:pPr>
            <a:r>
              <a:rPr lang="en" sz="1200" b="1">
                <a:solidFill>
                  <a:schemeClr val="lt1"/>
                </a:solidFill>
                <a:latin typeface="Nunito"/>
                <a:ea typeface="Nunito"/>
                <a:cs typeface="Nunito"/>
                <a:sym typeface="Nunito"/>
              </a:rPr>
              <a:t>In-Service</a:t>
            </a:r>
            <a:endParaRPr sz="1200" b="1">
              <a:solidFill>
                <a:schemeClr val="lt1"/>
              </a:solidFill>
              <a:latin typeface="Nunito"/>
              <a:ea typeface="Nunito"/>
              <a:cs typeface="Nunito"/>
              <a:sym typeface="Nunito"/>
            </a:endParaRPr>
          </a:p>
          <a:p>
            <a:pPr marL="0" lvl="0" indent="0" algn="ctr" rtl="0">
              <a:lnSpc>
                <a:spcPct val="80000"/>
              </a:lnSpc>
              <a:spcBef>
                <a:spcPts val="0"/>
              </a:spcBef>
              <a:spcAft>
                <a:spcPts val="0"/>
              </a:spcAft>
              <a:buNone/>
            </a:pPr>
            <a:r>
              <a:rPr lang="en" sz="1200" b="1">
                <a:solidFill>
                  <a:schemeClr val="lt1"/>
                </a:solidFill>
                <a:latin typeface="Nunito"/>
                <a:ea typeface="Nunito"/>
                <a:cs typeface="Nunito"/>
                <a:sym typeface="Nunito"/>
              </a:rPr>
              <a:t>Teachers</a:t>
            </a:r>
            <a:endParaRPr sz="1200" b="1">
              <a:solidFill>
                <a:schemeClr val="lt1"/>
              </a:solidFill>
              <a:latin typeface="Nunito"/>
              <a:ea typeface="Nunito"/>
              <a:cs typeface="Nunito"/>
              <a:sym typeface="Nuni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5"/>
        <p:cNvGrpSpPr/>
        <p:nvPr/>
      </p:nvGrpSpPr>
      <p:grpSpPr>
        <a:xfrm>
          <a:off x="0" y="0"/>
          <a:ext cx="0" cy="0"/>
          <a:chOff x="0" y="0"/>
          <a:chExt cx="0" cy="0"/>
        </a:xfrm>
      </p:grpSpPr>
      <p:sp>
        <p:nvSpPr>
          <p:cNvPr id="456" name="Google Shape;456;p93"/>
          <p:cNvSpPr txBox="1"/>
          <p:nvPr/>
        </p:nvSpPr>
        <p:spPr>
          <a:xfrm>
            <a:off x="278550" y="518288"/>
            <a:ext cx="8865600" cy="58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212121"/>
                </a:solidFill>
                <a:latin typeface="Montserrat"/>
                <a:ea typeface="Montserrat"/>
                <a:cs typeface="Montserrat"/>
                <a:sym typeface="Montserrat"/>
              </a:rPr>
              <a:t>ASSIGNMENT BY THE NUMBERS</a:t>
            </a:r>
            <a:endParaRPr sz="3600" i="1">
              <a:solidFill>
                <a:srgbClr val="212121"/>
              </a:solidFill>
              <a:latin typeface="Nunito"/>
              <a:ea typeface="Nunito"/>
              <a:cs typeface="Nunito"/>
              <a:sym typeface="Nunito"/>
            </a:endParaRPr>
          </a:p>
        </p:txBody>
      </p:sp>
      <p:sp>
        <p:nvSpPr>
          <p:cNvPr id="457" name="Google Shape;457;p93"/>
          <p:cNvSpPr/>
          <p:nvPr/>
        </p:nvSpPr>
        <p:spPr>
          <a:xfrm>
            <a:off x="-33300" y="0"/>
            <a:ext cx="9210600" cy="133500"/>
          </a:xfrm>
          <a:prstGeom prst="rect">
            <a:avLst/>
          </a:prstGeom>
          <a:solidFill>
            <a:srgbClr val="21212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8" name="Google Shape;458;p93"/>
          <p:cNvSpPr/>
          <p:nvPr/>
        </p:nvSpPr>
        <p:spPr>
          <a:xfrm>
            <a:off x="2489817" y="1398425"/>
            <a:ext cx="1966800" cy="1949700"/>
          </a:xfrm>
          <a:prstGeom prst="roundRect">
            <a:avLst>
              <a:gd name="adj" fmla="val 6903"/>
            </a:avLst>
          </a:prstGeom>
          <a:solidFill>
            <a:schemeClr val="lt2"/>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sp>
        <p:nvSpPr>
          <p:cNvPr id="459" name="Google Shape;459;p93"/>
          <p:cNvSpPr/>
          <p:nvPr/>
        </p:nvSpPr>
        <p:spPr>
          <a:xfrm>
            <a:off x="4687427" y="1398425"/>
            <a:ext cx="1966800" cy="1949700"/>
          </a:xfrm>
          <a:prstGeom prst="roundRect">
            <a:avLst>
              <a:gd name="adj" fmla="val 5265"/>
            </a:avLst>
          </a:prstGeom>
          <a:solidFill>
            <a:schemeClr val="lt2"/>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sp>
        <p:nvSpPr>
          <p:cNvPr id="460" name="Google Shape;460;p93"/>
          <p:cNvSpPr/>
          <p:nvPr/>
        </p:nvSpPr>
        <p:spPr>
          <a:xfrm>
            <a:off x="6885087" y="1398425"/>
            <a:ext cx="1966800" cy="1949700"/>
          </a:xfrm>
          <a:prstGeom prst="roundRect">
            <a:avLst>
              <a:gd name="adj" fmla="val 6325"/>
            </a:avLst>
          </a:prstGeom>
          <a:solidFill>
            <a:schemeClr val="lt2"/>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cxnSp>
        <p:nvCxnSpPr>
          <p:cNvPr id="461" name="Google Shape;461;p93"/>
          <p:cNvCxnSpPr/>
          <p:nvPr/>
        </p:nvCxnSpPr>
        <p:spPr>
          <a:xfrm rot="10800000" flipH="1">
            <a:off x="277350" y="1123950"/>
            <a:ext cx="8589300" cy="9600"/>
          </a:xfrm>
          <a:prstGeom prst="straightConnector1">
            <a:avLst/>
          </a:prstGeom>
          <a:noFill/>
          <a:ln w="38100" cap="flat" cmpd="sng">
            <a:solidFill>
              <a:srgbClr val="212121"/>
            </a:solidFill>
            <a:prstDash val="solid"/>
            <a:round/>
            <a:headEnd type="none" w="med" len="med"/>
            <a:tailEnd type="none" w="med" len="med"/>
          </a:ln>
        </p:spPr>
      </p:cxnSp>
      <p:sp>
        <p:nvSpPr>
          <p:cNvPr id="462" name="Google Shape;462;p93"/>
          <p:cNvSpPr txBox="1"/>
          <p:nvPr/>
        </p:nvSpPr>
        <p:spPr>
          <a:xfrm>
            <a:off x="292131" y="2104527"/>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Complete the WC  field placement application &amp; all requested district clearance steps.</a:t>
            </a:r>
            <a:endParaRPr>
              <a:solidFill>
                <a:srgbClr val="333333"/>
              </a:solidFill>
              <a:latin typeface="Nunito"/>
              <a:ea typeface="Nunito"/>
              <a:cs typeface="Nunito"/>
              <a:sym typeface="Nunito"/>
            </a:endParaRPr>
          </a:p>
        </p:txBody>
      </p:sp>
      <p:sp>
        <p:nvSpPr>
          <p:cNvPr id="463" name="Google Shape;463;p93"/>
          <p:cNvSpPr txBox="1"/>
          <p:nvPr/>
        </p:nvSpPr>
        <p:spPr>
          <a:xfrm>
            <a:off x="2489776" y="1933588"/>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Total verified Clinical Teaching hours</a:t>
            </a:r>
            <a:endParaRPr>
              <a:solidFill>
                <a:srgbClr val="333333"/>
              </a:solidFill>
              <a:latin typeface="Nunito"/>
              <a:ea typeface="Nunito"/>
              <a:cs typeface="Nunito"/>
              <a:sym typeface="Nunito"/>
            </a:endParaRPr>
          </a:p>
        </p:txBody>
      </p:sp>
      <p:sp>
        <p:nvSpPr>
          <p:cNvPr id="464" name="Google Shape;464;p93"/>
          <p:cNvSpPr txBox="1"/>
          <p:nvPr/>
        </p:nvSpPr>
        <p:spPr>
          <a:xfrm>
            <a:off x="4687422" y="1933588"/>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Hours in each 14-week half-day phase</a:t>
            </a:r>
            <a:endParaRPr>
              <a:solidFill>
                <a:srgbClr val="333333"/>
              </a:solidFill>
              <a:latin typeface="Nunito"/>
              <a:ea typeface="Nunito"/>
              <a:cs typeface="Nunito"/>
              <a:sym typeface="Nunito"/>
            </a:endParaRPr>
          </a:p>
        </p:txBody>
      </p:sp>
      <p:sp>
        <p:nvSpPr>
          <p:cNvPr id="465" name="Google Shape;465;p93"/>
          <p:cNvSpPr txBox="1"/>
          <p:nvPr/>
        </p:nvSpPr>
        <p:spPr>
          <a:xfrm>
            <a:off x="6885042" y="1933588"/>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Hours in the certification subject &amp; grade level</a:t>
            </a:r>
            <a:endParaRPr>
              <a:solidFill>
                <a:srgbClr val="333333"/>
              </a:solidFill>
              <a:latin typeface="Nunito"/>
              <a:ea typeface="Nunito"/>
              <a:cs typeface="Nunito"/>
              <a:sym typeface="Nunito"/>
            </a:endParaRPr>
          </a:p>
        </p:txBody>
      </p:sp>
      <p:sp>
        <p:nvSpPr>
          <p:cNvPr id="467" name="Google Shape;467;p93"/>
          <p:cNvSpPr/>
          <p:nvPr/>
        </p:nvSpPr>
        <p:spPr>
          <a:xfrm>
            <a:off x="292125" y="1398425"/>
            <a:ext cx="1966800" cy="1949700"/>
          </a:xfrm>
          <a:prstGeom prst="roundRect">
            <a:avLst>
              <a:gd name="adj" fmla="val 5844"/>
            </a:avLst>
          </a:prstGeom>
          <a:solidFill>
            <a:schemeClr val="lt2"/>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sp>
        <p:nvSpPr>
          <p:cNvPr id="468" name="Google Shape;468;p93"/>
          <p:cNvSpPr txBox="1"/>
          <p:nvPr/>
        </p:nvSpPr>
        <p:spPr>
          <a:xfrm>
            <a:off x="390775" y="1507725"/>
            <a:ext cx="1868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1F1F1F"/>
                </a:solidFill>
                <a:latin typeface="Montserrat"/>
                <a:ea typeface="Montserrat"/>
                <a:cs typeface="Montserrat"/>
                <a:sym typeface="Montserrat"/>
              </a:rPr>
              <a:t>28</a:t>
            </a:r>
            <a:endParaRPr/>
          </a:p>
        </p:txBody>
      </p:sp>
      <p:sp>
        <p:nvSpPr>
          <p:cNvPr id="469" name="Google Shape;469;p93"/>
          <p:cNvSpPr txBox="1"/>
          <p:nvPr/>
        </p:nvSpPr>
        <p:spPr>
          <a:xfrm>
            <a:off x="2588513" y="1507725"/>
            <a:ext cx="1868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1F1F1F"/>
                </a:solidFill>
                <a:latin typeface="Montserrat"/>
                <a:ea typeface="Montserrat"/>
                <a:cs typeface="Montserrat"/>
                <a:sym typeface="Montserrat"/>
              </a:rPr>
              <a:t>490+</a:t>
            </a:r>
            <a:endParaRPr/>
          </a:p>
        </p:txBody>
      </p:sp>
      <p:sp>
        <p:nvSpPr>
          <p:cNvPr id="470" name="Google Shape;470;p93"/>
          <p:cNvSpPr txBox="1"/>
          <p:nvPr/>
        </p:nvSpPr>
        <p:spPr>
          <a:xfrm>
            <a:off x="4786125" y="1507725"/>
            <a:ext cx="1868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1F1F1F"/>
                </a:solidFill>
                <a:latin typeface="Montserrat"/>
                <a:ea typeface="Montserrat"/>
                <a:cs typeface="Montserrat"/>
                <a:sym typeface="Montserrat"/>
              </a:rPr>
              <a:t>245+</a:t>
            </a:r>
            <a:endParaRPr/>
          </a:p>
        </p:txBody>
      </p:sp>
      <p:sp>
        <p:nvSpPr>
          <p:cNvPr id="471" name="Google Shape;471;p93"/>
          <p:cNvSpPr txBox="1"/>
          <p:nvPr/>
        </p:nvSpPr>
        <p:spPr>
          <a:xfrm>
            <a:off x="6983725" y="1507725"/>
            <a:ext cx="1868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1F1F1F"/>
                </a:solidFill>
                <a:latin typeface="Montserrat"/>
                <a:ea typeface="Montserrat"/>
                <a:cs typeface="Montserrat"/>
                <a:sym typeface="Montserrat"/>
              </a:rPr>
              <a:t>280+</a:t>
            </a:r>
            <a:endParaRPr/>
          </a:p>
        </p:txBody>
      </p:sp>
      <p:sp>
        <p:nvSpPr>
          <p:cNvPr id="472" name="Google Shape;472;p93"/>
          <p:cNvSpPr txBox="1"/>
          <p:nvPr/>
        </p:nvSpPr>
        <p:spPr>
          <a:xfrm>
            <a:off x="292131" y="1933588"/>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Weeks across consecutive semesters</a:t>
            </a:r>
            <a:endParaRPr>
              <a:solidFill>
                <a:srgbClr val="333333"/>
              </a:solidFill>
              <a:latin typeface="Nunito"/>
              <a:ea typeface="Nunito"/>
              <a:cs typeface="Nunito"/>
              <a:sym typeface="Nunito"/>
            </a:endParaRPr>
          </a:p>
        </p:txBody>
      </p:sp>
      <p:sp>
        <p:nvSpPr>
          <p:cNvPr id="473" name="Google Shape;473;p93"/>
          <p:cNvSpPr/>
          <p:nvPr/>
        </p:nvSpPr>
        <p:spPr>
          <a:xfrm>
            <a:off x="277350" y="3613000"/>
            <a:ext cx="8589300" cy="737700"/>
          </a:xfrm>
          <a:prstGeom prst="roundRect">
            <a:avLst>
              <a:gd name="adj" fmla="val 12353"/>
            </a:avLst>
          </a:prstGeom>
          <a:solidFill>
            <a:srgbClr val="31313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r>
              <a:rPr lang="en" b="1">
                <a:solidFill>
                  <a:schemeClr val="lt1"/>
                </a:solidFill>
                <a:latin typeface="Nunito"/>
                <a:ea typeface="Nunito"/>
                <a:cs typeface="Nunito"/>
                <a:sym typeface="Nunito"/>
              </a:rPr>
              <a:t>START-OF-SCHOOL-YEAR EXPERIENCE</a:t>
            </a:r>
            <a:endParaRPr b="1">
              <a:solidFill>
                <a:schemeClr val="lt1"/>
              </a:solidFill>
              <a:latin typeface="Nunito"/>
              <a:ea typeface="Nunito"/>
              <a:cs typeface="Nunito"/>
              <a:sym typeface="Nunito"/>
            </a:endParaRPr>
          </a:p>
          <a:p>
            <a:pPr marL="0" marR="0" lvl="0" indent="0" algn="l" rtl="0">
              <a:spcBef>
                <a:spcPts val="500"/>
              </a:spcBef>
              <a:spcAft>
                <a:spcPts val="0"/>
              </a:spcAft>
              <a:buNone/>
            </a:pPr>
            <a:r>
              <a:rPr lang="en">
                <a:solidFill>
                  <a:schemeClr val="lt1"/>
                </a:solidFill>
                <a:latin typeface="Nunito"/>
                <a:ea typeface="Nunito"/>
                <a:cs typeface="Nunito"/>
                <a:sym typeface="Nunito"/>
              </a:rPr>
              <a:t>Each Candidate participates in the first 15 instructional days of a school year during one course phase.</a:t>
            </a:r>
            <a:endParaRPr>
              <a:solidFill>
                <a:schemeClr val="lt1"/>
              </a:solidFill>
              <a:latin typeface="Nunito"/>
              <a:ea typeface="Nunito"/>
              <a:cs typeface="Nunito"/>
              <a:sym typeface="Nunito"/>
            </a:endParaRPr>
          </a:p>
        </p:txBody>
      </p:sp>
      <p:sp>
        <p:nvSpPr>
          <p:cNvPr id="474" name="Google Shape;474;p93"/>
          <p:cNvSpPr txBox="1"/>
          <p:nvPr/>
        </p:nvSpPr>
        <p:spPr>
          <a:xfrm>
            <a:off x="258000" y="4527100"/>
            <a:ext cx="8906700" cy="2469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100" b="1" i="1">
                <a:solidFill>
                  <a:srgbClr val="937951"/>
                </a:solidFill>
                <a:latin typeface="Nunito"/>
                <a:ea typeface="Nunito"/>
                <a:cs typeface="Nunito"/>
                <a:sym typeface="Nunito"/>
              </a:rPr>
              <a:t>Only the WC EPP may review, approve, and document any permitted reduction in required hours.</a:t>
            </a:r>
            <a:endParaRPr sz="1100" b="1" i="1">
              <a:solidFill>
                <a:srgbClr val="93795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78"/>
        <p:cNvGrpSpPr/>
        <p:nvPr/>
      </p:nvGrpSpPr>
      <p:grpSpPr>
        <a:xfrm>
          <a:off x="0" y="0"/>
          <a:ext cx="0" cy="0"/>
          <a:chOff x="0" y="0"/>
          <a:chExt cx="0" cy="0"/>
        </a:xfrm>
      </p:grpSpPr>
      <p:sp>
        <p:nvSpPr>
          <p:cNvPr id="479" name="Google Shape;479;p94"/>
          <p:cNvSpPr txBox="1">
            <a:spLocks noGrp="1"/>
          </p:cNvSpPr>
          <p:nvPr>
            <p:ph type="title"/>
          </p:nvPr>
        </p:nvSpPr>
        <p:spPr>
          <a:xfrm>
            <a:off x="397675" y="-47625"/>
            <a:ext cx="8210700" cy="11799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CLINICAL TEACHING</a:t>
            </a:r>
            <a:endParaRPr sz="2400" b="1">
              <a:latin typeface="Montserrat"/>
              <a:ea typeface="Montserrat"/>
              <a:cs typeface="Montserrat"/>
              <a:sym typeface="Montserrat"/>
            </a:endParaRPr>
          </a:p>
          <a:p>
            <a:pPr marL="0" marR="0" lvl="0" indent="0" algn="l" rtl="0">
              <a:spcBef>
                <a:spcPts val="0"/>
              </a:spcBef>
              <a:spcAft>
                <a:spcPts val="1000"/>
              </a:spcAft>
              <a:buNone/>
            </a:pPr>
            <a:r>
              <a:rPr lang="en" sz="1800" i="1">
                <a:solidFill>
                  <a:schemeClr val="accent2"/>
                </a:solidFill>
                <a:latin typeface="Nunito"/>
                <a:ea typeface="Nunito"/>
                <a:cs typeface="Nunito"/>
                <a:sym typeface="Nunito"/>
              </a:rPr>
              <a:t>One assignment across two semesters</a:t>
            </a:r>
            <a:endParaRPr sz="1800" i="1">
              <a:latin typeface="Nunito"/>
              <a:ea typeface="Nunito"/>
              <a:cs typeface="Nunito"/>
              <a:sym typeface="Nunito"/>
            </a:endParaRPr>
          </a:p>
        </p:txBody>
      </p:sp>
      <p:sp>
        <p:nvSpPr>
          <p:cNvPr id="480" name="Google Shape;480;p94"/>
          <p:cNvSpPr/>
          <p:nvPr/>
        </p:nvSpPr>
        <p:spPr>
          <a:xfrm>
            <a:off x="-15575" y="-113100"/>
            <a:ext cx="9471600" cy="1131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1" name="Google Shape;481;p94"/>
          <p:cNvCxnSpPr/>
          <p:nvPr/>
        </p:nvCxnSpPr>
        <p:spPr>
          <a:xfrm>
            <a:off x="412000" y="952475"/>
            <a:ext cx="8334300" cy="19200"/>
          </a:xfrm>
          <a:prstGeom prst="straightConnector1">
            <a:avLst/>
          </a:prstGeom>
          <a:noFill/>
          <a:ln w="38100" cap="flat" cmpd="sng">
            <a:solidFill>
              <a:srgbClr val="9A8C77"/>
            </a:solidFill>
            <a:prstDash val="solid"/>
            <a:round/>
            <a:headEnd type="none" w="med" len="med"/>
            <a:tailEnd type="none" w="med" len="med"/>
          </a:ln>
        </p:spPr>
      </p:cxnSp>
      <p:sp>
        <p:nvSpPr>
          <p:cNvPr id="482" name="Google Shape;482;p94"/>
          <p:cNvSpPr/>
          <p:nvPr/>
        </p:nvSpPr>
        <p:spPr>
          <a:xfrm>
            <a:off x="404850" y="4305738"/>
            <a:ext cx="8334300" cy="442800"/>
          </a:xfrm>
          <a:prstGeom prst="roundRect">
            <a:avLst>
              <a:gd name="adj" fmla="val 6066"/>
            </a:avLst>
          </a:prstGeom>
          <a:solidFill>
            <a:srgbClr val="313131">
              <a:alpha val="91670"/>
            </a:srgbClr>
          </a:solidFill>
          <a:ln>
            <a:noFill/>
          </a:ln>
        </p:spPr>
        <p:txBody>
          <a:bodyPr spcFirstLastPara="1" wrap="square" lIns="91425" tIns="91425" rIns="91425" bIns="91425" anchor="ctr" anchorCtr="0">
            <a:noAutofit/>
          </a:bodyPr>
          <a:lstStyle/>
          <a:p>
            <a:pPr marL="0" marR="0" lvl="0" indent="0" algn="ctr" rtl="0">
              <a:lnSpc>
                <a:spcPct val="80000"/>
              </a:lnSpc>
              <a:spcBef>
                <a:spcPts val="0"/>
              </a:spcBef>
              <a:spcAft>
                <a:spcPts val="0"/>
              </a:spcAft>
              <a:buClr>
                <a:schemeClr val="dk1"/>
              </a:buClr>
              <a:buSzPts val="1100"/>
              <a:buFont typeface="Arial"/>
              <a:buNone/>
            </a:pPr>
            <a:r>
              <a:rPr lang="en" sz="1200" b="1">
                <a:solidFill>
                  <a:schemeClr val="lt1"/>
                </a:solidFill>
                <a:latin typeface="Montserrat"/>
                <a:ea typeface="Montserrat"/>
                <a:cs typeface="Montserrat"/>
                <a:sym typeface="Montserrat"/>
              </a:rPr>
              <a:t>490+ TOTAL HOURS    |    245+ HOURS CLINICAL TEACHING I    |     245+ HOURS CLINICAL TEACHING II</a:t>
            </a:r>
            <a:endParaRPr sz="1200" b="1">
              <a:solidFill>
                <a:schemeClr val="lt1"/>
              </a:solidFill>
              <a:latin typeface="Montserrat"/>
              <a:ea typeface="Montserrat"/>
              <a:cs typeface="Montserrat"/>
              <a:sym typeface="Montserrat"/>
            </a:endParaRPr>
          </a:p>
        </p:txBody>
      </p:sp>
      <p:sp>
        <p:nvSpPr>
          <p:cNvPr id="483" name="Google Shape;483;p94"/>
          <p:cNvSpPr/>
          <p:nvPr/>
        </p:nvSpPr>
        <p:spPr>
          <a:xfrm>
            <a:off x="404825" y="1277321"/>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4" name="Google Shape;484;p94"/>
          <p:cNvSpPr/>
          <p:nvPr/>
        </p:nvSpPr>
        <p:spPr>
          <a:xfrm>
            <a:off x="4709276" y="1277321"/>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5" name="Google Shape;485;p94"/>
          <p:cNvSpPr/>
          <p:nvPr/>
        </p:nvSpPr>
        <p:spPr>
          <a:xfrm>
            <a:off x="404825" y="2791546"/>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6" name="Google Shape;486;p94"/>
          <p:cNvSpPr/>
          <p:nvPr/>
        </p:nvSpPr>
        <p:spPr>
          <a:xfrm>
            <a:off x="4709276" y="2791546"/>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7" name="Google Shape;487;p94"/>
          <p:cNvSpPr txBox="1"/>
          <p:nvPr/>
        </p:nvSpPr>
        <p:spPr>
          <a:xfrm>
            <a:off x="424325" y="1277344"/>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Minimum Aligned hours</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At least 280 hours must occur in the subject area and grade level of the certificate sought under the Cooperating Teacher’s supervision.</a:t>
            </a:r>
            <a:endParaRPr sz="1200"/>
          </a:p>
        </p:txBody>
      </p:sp>
      <p:sp>
        <p:nvSpPr>
          <p:cNvPr id="488" name="Google Shape;488;p94"/>
          <p:cNvSpPr txBox="1"/>
          <p:nvPr/>
        </p:nvSpPr>
        <p:spPr>
          <a:xfrm>
            <a:off x="4728771" y="1267550"/>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Increasing Responsibility</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Candidates progress through co-teaching, instruction, assessment, classroom management, and other professional responsibilities.</a:t>
            </a:r>
            <a:endParaRPr sz="1200"/>
          </a:p>
        </p:txBody>
      </p:sp>
      <p:sp>
        <p:nvSpPr>
          <p:cNvPr id="489" name="Google Shape;489;p94"/>
          <p:cNvSpPr txBox="1"/>
          <p:nvPr/>
        </p:nvSpPr>
        <p:spPr>
          <a:xfrm>
            <a:off x="424325" y="2791545"/>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Attendance &amp; Documentation</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Candidates maintain a consistent half-day schedule, complete the full required hours, and submit verified records. </a:t>
            </a:r>
            <a:endParaRPr sz="1200"/>
          </a:p>
        </p:txBody>
      </p:sp>
      <p:sp>
        <p:nvSpPr>
          <p:cNvPr id="490" name="Google Shape;490;p94"/>
          <p:cNvSpPr txBox="1"/>
          <p:nvPr/>
        </p:nvSpPr>
        <p:spPr>
          <a:xfrm>
            <a:off x="4728771" y="2791545"/>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Completion Decision</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Successful clinical teaching requires demonstrated proficiency plus the required recommendations and final program verification.</a:t>
            </a:r>
            <a:endParaRPr sz="1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94"/>
        <p:cNvGrpSpPr/>
        <p:nvPr/>
      </p:nvGrpSpPr>
      <p:grpSpPr>
        <a:xfrm>
          <a:off x="0" y="0"/>
          <a:ext cx="0" cy="0"/>
          <a:chOff x="0" y="0"/>
          <a:chExt cx="0" cy="0"/>
        </a:xfrm>
      </p:grpSpPr>
      <p:sp>
        <p:nvSpPr>
          <p:cNvPr id="495" name="Google Shape;495;p95"/>
          <p:cNvSpPr txBox="1">
            <a:spLocks noGrp="1"/>
          </p:cNvSpPr>
          <p:nvPr>
            <p:ph type="title"/>
          </p:nvPr>
        </p:nvSpPr>
        <p:spPr>
          <a:xfrm>
            <a:off x="316625" y="225950"/>
            <a:ext cx="8298900" cy="6375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CLINICAL TEACHING</a:t>
            </a:r>
            <a:endParaRPr sz="2400" b="1">
              <a:latin typeface="Montserrat"/>
              <a:ea typeface="Montserrat"/>
              <a:cs typeface="Montserrat"/>
              <a:sym typeface="Montserrat"/>
            </a:endParaRPr>
          </a:p>
          <a:p>
            <a:pPr marL="0" lvl="0" indent="0" algn="l" rtl="0">
              <a:spcBef>
                <a:spcPts val="0"/>
              </a:spcBef>
              <a:spcAft>
                <a:spcPts val="1000"/>
              </a:spcAft>
              <a:buNone/>
            </a:pPr>
            <a:r>
              <a:rPr lang="en" sz="1800" i="1">
                <a:latin typeface="Nunito"/>
                <a:ea typeface="Nunito"/>
                <a:cs typeface="Nunito"/>
                <a:sym typeface="Nunito"/>
              </a:rPr>
              <a:t>Start of School Year Requirement</a:t>
            </a:r>
            <a:endParaRPr sz="1800" i="1">
              <a:latin typeface="Nunito"/>
              <a:ea typeface="Nunito"/>
              <a:cs typeface="Nunito"/>
              <a:sym typeface="Nunito"/>
            </a:endParaRPr>
          </a:p>
        </p:txBody>
      </p:sp>
      <p:sp>
        <p:nvSpPr>
          <p:cNvPr id="496" name="Google Shape;496;p95"/>
          <p:cNvSpPr/>
          <p:nvPr/>
        </p:nvSpPr>
        <p:spPr>
          <a:xfrm>
            <a:off x="-15575" y="-113100"/>
            <a:ext cx="9471600" cy="113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97" name="Google Shape;497;p95"/>
          <p:cNvCxnSpPr/>
          <p:nvPr/>
        </p:nvCxnSpPr>
        <p:spPr>
          <a:xfrm>
            <a:off x="316625" y="990600"/>
            <a:ext cx="8510700" cy="25800"/>
          </a:xfrm>
          <a:prstGeom prst="straightConnector1">
            <a:avLst/>
          </a:prstGeom>
          <a:noFill/>
          <a:ln w="38100" cap="flat" cmpd="sng">
            <a:solidFill>
              <a:srgbClr val="9A8C77"/>
            </a:solidFill>
            <a:prstDash val="solid"/>
            <a:round/>
            <a:headEnd type="none" w="med" len="med"/>
            <a:tailEnd type="none" w="med" len="med"/>
          </a:ln>
        </p:spPr>
      </p:cxnSp>
      <p:sp>
        <p:nvSpPr>
          <p:cNvPr id="498" name="Google Shape;498;p95"/>
          <p:cNvSpPr/>
          <p:nvPr/>
        </p:nvSpPr>
        <p:spPr>
          <a:xfrm>
            <a:off x="316625" y="1219924"/>
            <a:ext cx="8510700" cy="637500"/>
          </a:xfrm>
          <a:prstGeom prst="roundRect">
            <a:avLst>
              <a:gd name="adj" fmla="val 6066"/>
            </a:avLst>
          </a:prstGeom>
          <a:solidFill>
            <a:srgbClr val="9A8C77"/>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b="1">
                <a:solidFill>
                  <a:schemeClr val="lt1"/>
                </a:solidFill>
                <a:latin typeface="Nunito"/>
                <a:ea typeface="Nunito"/>
                <a:cs typeface="Nunito"/>
                <a:sym typeface="Nunito"/>
              </a:rPr>
              <a:t>FIRST 15 INSTRUCTIONAL DAYS</a:t>
            </a:r>
            <a:endParaRPr b="1">
              <a:solidFill>
                <a:schemeClr val="lt1"/>
              </a:solidFill>
              <a:latin typeface="Nunito"/>
              <a:ea typeface="Nunito"/>
              <a:cs typeface="Nunito"/>
              <a:sym typeface="Nunito"/>
            </a:endParaRPr>
          </a:p>
          <a:p>
            <a:pPr marL="0" marR="0" lvl="0" indent="0" algn="l" rtl="0">
              <a:spcBef>
                <a:spcPts val="500"/>
              </a:spcBef>
              <a:spcAft>
                <a:spcPts val="0"/>
              </a:spcAft>
              <a:buNone/>
            </a:pPr>
            <a:r>
              <a:rPr lang="en" sz="1100">
                <a:solidFill>
                  <a:schemeClr val="lt1"/>
                </a:solidFill>
                <a:latin typeface="Nunito"/>
                <a:ea typeface="Nunito"/>
                <a:cs typeface="Nunito"/>
                <a:sym typeface="Nunito"/>
              </a:rPr>
              <a:t>All Candidates experience the start of the school year during a fall semester of their two-semester clinical teaching assignment.</a:t>
            </a:r>
            <a:endParaRPr sz="1100">
              <a:solidFill>
                <a:schemeClr val="lt1"/>
              </a:solidFill>
              <a:latin typeface="Nunito"/>
              <a:ea typeface="Nunito"/>
              <a:cs typeface="Nunito"/>
              <a:sym typeface="Nunito"/>
            </a:endParaRPr>
          </a:p>
        </p:txBody>
      </p:sp>
      <p:sp>
        <p:nvSpPr>
          <p:cNvPr id="499" name="Google Shape;499;p95"/>
          <p:cNvSpPr/>
          <p:nvPr/>
        </p:nvSpPr>
        <p:spPr>
          <a:xfrm>
            <a:off x="320975" y="2080794"/>
            <a:ext cx="2026500" cy="1326000"/>
          </a:xfrm>
          <a:prstGeom prst="roundRect">
            <a:avLst>
              <a:gd name="adj" fmla="val 6066"/>
            </a:avLst>
          </a:prstGeom>
          <a:solidFill>
            <a:srgbClr val="313131">
              <a:alpha val="91670"/>
            </a:srgbClr>
          </a:solidFill>
          <a:ln>
            <a:noFill/>
          </a:ln>
        </p:spPr>
        <p:txBody>
          <a:bodyPr spcFirstLastPara="1" wrap="square" lIns="84325" tIns="84325" rIns="84325" bIns="84325" anchor="ctr" anchorCtr="0">
            <a:noAutofit/>
          </a:bodyPr>
          <a:lstStyle/>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SPRING GRADUATES</a:t>
            </a:r>
            <a:endParaRPr sz="1800" b="1">
              <a:solidFill>
                <a:schemeClr val="lt1"/>
              </a:solidFill>
              <a:latin typeface="Montserrat"/>
              <a:ea typeface="Montserrat"/>
              <a:cs typeface="Montserrat"/>
              <a:sym typeface="Montserrat"/>
            </a:endParaRPr>
          </a:p>
          <a:p>
            <a:pPr marL="0" marR="0" lvl="0" indent="0" algn="l" rtl="0">
              <a:spcBef>
                <a:spcPts val="1000"/>
              </a:spcBef>
              <a:spcAft>
                <a:spcPts val="0"/>
              </a:spcAft>
              <a:buNone/>
            </a:pPr>
            <a:r>
              <a:rPr lang="en" sz="1291" b="1">
                <a:solidFill>
                  <a:schemeClr val="lt1"/>
                </a:solidFill>
                <a:latin typeface="Nunito"/>
                <a:ea typeface="Nunito"/>
                <a:cs typeface="Nunito"/>
                <a:sym typeface="Nunito"/>
              </a:rPr>
              <a:t>Complete in May</a:t>
            </a:r>
            <a:endParaRPr sz="1291" b="1">
              <a:solidFill>
                <a:schemeClr val="lt1"/>
              </a:solidFill>
              <a:latin typeface="Nunito"/>
              <a:ea typeface="Nunito"/>
              <a:cs typeface="Nunito"/>
              <a:sym typeface="Nunito"/>
            </a:endParaRPr>
          </a:p>
        </p:txBody>
      </p:sp>
      <p:sp>
        <p:nvSpPr>
          <p:cNvPr id="500" name="Google Shape;500;p95"/>
          <p:cNvSpPr/>
          <p:nvPr/>
        </p:nvSpPr>
        <p:spPr>
          <a:xfrm>
            <a:off x="2631500" y="2060950"/>
            <a:ext cx="2955900" cy="1326000"/>
          </a:xfrm>
          <a:prstGeom prst="roundRect">
            <a:avLst>
              <a:gd name="adj" fmla="val 6066"/>
            </a:avLst>
          </a:prstGeom>
          <a:solidFill>
            <a:schemeClr val="lt1"/>
          </a:solidFill>
          <a:ln w="8775" cap="flat" cmpd="sng">
            <a:solidFill>
              <a:srgbClr val="9A8C77"/>
            </a:solidFill>
            <a:prstDash val="solid"/>
            <a:round/>
            <a:headEnd type="none" w="sm" len="sm"/>
            <a:tailEnd type="none" w="sm" len="sm"/>
          </a:ln>
        </p:spPr>
        <p:txBody>
          <a:bodyPr spcFirstLastPara="1" wrap="square" lIns="84325" tIns="84325" rIns="84325" bIns="84325" anchor="t" anchorCtr="0">
            <a:noAutofit/>
          </a:bodyPr>
          <a:lstStyle/>
          <a:p>
            <a:pPr marL="0" marR="0" lvl="0" indent="0" algn="l" rtl="0">
              <a:spcBef>
                <a:spcPts val="0"/>
              </a:spcBef>
              <a:spcAft>
                <a:spcPts val="0"/>
              </a:spcAft>
              <a:buNone/>
            </a:pPr>
            <a:r>
              <a:rPr lang="en" sz="1200" b="1">
                <a:solidFill>
                  <a:srgbClr val="937951"/>
                </a:solidFill>
                <a:latin typeface="Nunito"/>
                <a:ea typeface="Nunito"/>
                <a:cs typeface="Nunito"/>
                <a:sym typeface="Nunito"/>
              </a:rPr>
              <a:t>FALL SEMESTER</a:t>
            </a:r>
            <a:endParaRPr sz="1200" b="1">
              <a:solidFill>
                <a:srgbClr val="937951"/>
              </a:solidFill>
              <a:latin typeface="Nunito"/>
              <a:ea typeface="Nunito"/>
              <a:cs typeface="Nunito"/>
              <a:sym typeface="Nunito"/>
            </a:endParaRPr>
          </a:p>
          <a:p>
            <a:pPr marL="0" marR="0" lvl="0" indent="0" algn="l" rtl="0">
              <a:spcBef>
                <a:spcPts val="1000"/>
              </a:spcBef>
              <a:spcAft>
                <a:spcPts val="0"/>
              </a:spcAft>
              <a:buNone/>
            </a:pPr>
            <a:r>
              <a:rPr lang="en" sz="1291" b="1">
                <a:solidFill>
                  <a:schemeClr val="accent2"/>
                </a:solidFill>
                <a:latin typeface="Montserrat"/>
                <a:ea typeface="Montserrat"/>
                <a:cs typeface="Montserrat"/>
                <a:sym typeface="Montserrat"/>
              </a:rPr>
              <a:t>Clinical Teaching I</a:t>
            </a:r>
            <a:endParaRPr sz="1291" b="1">
              <a:solidFill>
                <a:schemeClr val="accent2"/>
              </a:solidFill>
              <a:latin typeface="Montserrat"/>
              <a:ea typeface="Montserrat"/>
              <a:cs typeface="Montserrat"/>
              <a:sym typeface="Montserrat"/>
            </a:endParaRPr>
          </a:p>
          <a:p>
            <a:pPr marL="0" marR="0" lvl="0" indent="0" algn="l" rtl="0">
              <a:spcBef>
                <a:spcPts val="1000"/>
              </a:spcBef>
              <a:spcAft>
                <a:spcPts val="0"/>
              </a:spcAft>
              <a:buNone/>
            </a:pPr>
            <a:r>
              <a:rPr lang="en" sz="1000" b="1">
                <a:solidFill>
                  <a:schemeClr val="accent2"/>
                </a:solidFill>
                <a:latin typeface="Nunito"/>
                <a:ea typeface="Nunito"/>
                <a:cs typeface="Nunito"/>
                <a:sym typeface="Nunito"/>
              </a:rPr>
              <a:t>First half of assignment includes the first 15 instructional days</a:t>
            </a:r>
            <a:endParaRPr sz="1000" b="1">
              <a:solidFill>
                <a:schemeClr val="accent2"/>
              </a:solidFill>
              <a:latin typeface="Nunito"/>
              <a:ea typeface="Nunito"/>
              <a:cs typeface="Nunito"/>
              <a:sym typeface="Nunito"/>
            </a:endParaRPr>
          </a:p>
        </p:txBody>
      </p:sp>
      <p:sp>
        <p:nvSpPr>
          <p:cNvPr id="501" name="Google Shape;501;p95"/>
          <p:cNvSpPr/>
          <p:nvPr/>
        </p:nvSpPr>
        <p:spPr>
          <a:xfrm>
            <a:off x="320975" y="3630187"/>
            <a:ext cx="2026500" cy="1326000"/>
          </a:xfrm>
          <a:prstGeom prst="roundRect">
            <a:avLst>
              <a:gd name="adj" fmla="val 6066"/>
            </a:avLst>
          </a:prstGeom>
          <a:solidFill>
            <a:srgbClr val="313131">
              <a:alpha val="91670"/>
            </a:srgbClr>
          </a:solidFill>
          <a:ln>
            <a:noFill/>
          </a:ln>
        </p:spPr>
        <p:txBody>
          <a:bodyPr spcFirstLastPara="1" wrap="square" lIns="84325" tIns="84325" rIns="84325" bIns="84325" anchor="ctr" anchorCtr="0">
            <a:noAutofit/>
          </a:bodyPr>
          <a:lstStyle/>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FALL GRADUATES</a:t>
            </a:r>
            <a:endParaRPr sz="1800" b="1">
              <a:solidFill>
                <a:schemeClr val="lt1"/>
              </a:solidFill>
              <a:latin typeface="Montserrat"/>
              <a:ea typeface="Montserrat"/>
              <a:cs typeface="Montserrat"/>
              <a:sym typeface="Montserrat"/>
            </a:endParaRPr>
          </a:p>
          <a:p>
            <a:pPr marL="0" marR="0" lvl="0" indent="0" algn="l" rtl="0">
              <a:spcBef>
                <a:spcPts val="1000"/>
              </a:spcBef>
              <a:spcAft>
                <a:spcPts val="0"/>
              </a:spcAft>
              <a:buNone/>
            </a:pPr>
            <a:r>
              <a:rPr lang="en" sz="1291" b="1">
                <a:solidFill>
                  <a:schemeClr val="lt1"/>
                </a:solidFill>
                <a:latin typeface="Nunito"/>
                <a:ea typeface="Nunito"/>
                <a:cs typeface="Nunito"/>
                <a:sym typeface="Nunito"/>
              </a:rPr>
              <a:t>Complete in December</a:t>
            </a:r>
            <a:endParaRPr sz="1291" b="1">
              <a:solidFill>
                <a:schemeClr val="lt1"/>
              </a:solidFill>
              <a:latin typeface="Montserrat"/>
              <a:ea typeface="Montserrat"/>
              <a:cs typeface="Montserrat"/>
              <a:sym typeface="Montserrat"/>
            </a:endParaRPr>
          </a:p>
        </p:txBody>
      </p:sp>
      <p:sp>
        <p:nvSpPr>
          <p:cNvPr id="502" name="Google Shape;502;p95"/>
          <p:cNvSpPr/>
          <p:nvPr/>
        </p:nvSpPr>
        <p:spPr>
          <a:xfrm>
            <a:off x="5871425" y="2061069"/>
            <a:ext cx="2955900" cy="1326000"/>
          </a:xfrm>
          <a:prstGeom prst="roundRect">
            <a:avLst>
              <a:gd name="adj" fmla="val 6066"/>
            </a:avLst>
          </a:prstGeom>
          <a:solidFill>
            <a:srgbClr val="E5E0DA"/>
          </a:solidFill>
          <a:ln w="8775" cap="flat" cmpd="sng">
            <a:solidFill>
              <a:srgbClr val="9A8C77"/>
            </a:solidFill>
            <a:prstDash val="solid"/>
            <a:round/>
            <a:headEnd type="none" w="sm" len="sm"/>
            <a:tailEnd type="none" w="sm" len="sm"/>
          </a:ln>
        </p:spPr>
        <p:txBody>
          <a:bodyPr spcFirstLastPara="1" wrap="square" lIns="84325" tIns="84325" rIns="84325" bIns="84325" anchor="t" anchorCtr="0">
            <a:noAutofit/>
          </a:bodyPr>
          <a:lstStyle/>
          <a:p>
            <a:pPr marL="0" marR="0" lvl="0" indent="0" algn="l" rtl="0">
              <a:spcBef>
                <a:spcPts val="0"/>
              </a:spcBef>
              <a:spcAft>
                <a:spcPts val="0"/>
              </a:spcAft>
              <a:buClr>
                <a:schemeClr val="dk1"/>
              </a:buClr>
              <a:buSzPts val="1100"/>
              <a:buFont typeface="Arial"/>
              <a:buNone/>
            </a:pPr>
            <a:r>
              <a:rPr lang="en" sz="1200" b="1">
                <a:solidFill>
                  <a:srgbClr val="937951"/>
                </a:solidFill>
                <a:latin typeface="Nunito"/>
                <a:ea typeface="Nunito"/>
                <a:cs typeface="Nunito"/>
                <a:sym typeface="Nunito"/>
              </a:rPr>
              <a:t>SPRING SEMESTER</a:t>
            </a:r>
            <a:endParaRPr sz="1200" b="1">
              <a:solidFill>
                <a:srgbClr val="937951"/>
              </a:solidFill>
              <a:latin typeface="Nunito"/>
              <a:ea typeface="Nunito"/>
              <a:cs typeface="Nunito"/>
              <a:sym typeface="Nunito"/>
            </a:endParaRPr>
          </a:p>
          <a:p>
            <a:pPr marL="0" marR="0" lvl="0" indent="0" algn="l" rtl="0">
              <a:spcBef>
                <a:spcPts val="1000"/>
              </a:spcBef>
              <a:spcAft>
                <a:spcPts val="0"/>
              </a:spcAft>
              <a:buClr>
                <a:schemeClr val="dk1"/>
              </a:buClr>
              <a:buSzPts val="1100"/>
              <a:buFont typeface="Arial"/>
              <a:buNone/>
            </a:pPr>
            <a:r>
              <a:rPr lang="en" sz="1291" b="1">
                <a:solidFill>
                  <a:schemeClr val="accent2"/>
                </a:solidFill>
                <a:latin typeface="Montserrat"/>
                <a:ea typeface="Montserrat"/>
                <a:cs typeface="Montserrat"/>
                <a:sym typeface="Montserrat"/>
              </a:rPr>
              <a:t>Clinical Teaching II</a:t>
            </a:r>
            <a:endParaRPr sz="1291" b="1">
              <a:solidFill>
                <a:schemeClr val="accent2"/>
              </a:solidFill>
              <a:latin typeface="Montserrat"/>
              <a:ea typeface="Montserrat"/>
              <a:cs typeface="Montserrat"/>
              <a:sym typeface="Montserrat"/>
            </a:endParaRPr>
          </a:p>
          <a:p>
            <a:pPr marL="0" marR="0" lvl="0" indent="0" algn="l" rtl="0">
              <a:spcBef>
                <a:spcPts val="1000"/>
              </a:spcBef>
              <a:spcAft>
                <a:spcPts val="0"/>
              </a:spcAft>
              <a:buClr>
                <a:schemeClr val="dk1"/>
              </a:buClr>
              <a:buSzPts val="1100"/>
              <a:buFont typeface="Arial"/>
              <a:buNone/>
            </a:pPr>
            <a:r>
              <a:rPr lang="en" sz="1000" b="1">
                <a:solidFill>
                  <a:schemeClr val="accent2"/>
                </a:solidFill>
                <a:latin typeface="Nunito"/>
                <a:ea typeface="Nunito"/>
                <a:cs typeface="Nunito"/>
                <a:sym typeface="Nunito"/>
              </a:rPr>
              <a:t>Second half of assignment and program completion</a:t>
            </a:r>
            <a:endParaRPr sz="1291" b="1">
              <a:solidFill>
                <a:schemeClr val="accent2"/>
              </a:solidFill>
              <a:latin typeface="Montserrat"/>
              <a:ea typeface="Montserrat"/>
              <a:cs typeface="Montserrat"/>
              <a:sym typeface="Montserrat"/>
            </a:endParaRPr>
          </a:p>
        </p:txBody>
      </p:sp>
      <p:sp>
        <p:nvSpPr>
          <p:cNvPr id="503" name="Google Shape;503;p95"/>
          <p:cNvSpPr/>
          <p:nvPr/>
        </p:nvSpPr>
        <p:spPr>
          <a:xfrm>
            <a:off x="2631500" y="3630113"/>
            <a:ext cx="2955900" cy="1326000"/>
          </a:xfrm>
          <a:prstGeom prst="roundRect">
            <a:avLst>
              <a:gd name="adj" fmla="val 6066"/>
            </a:avLst>
          </a:prstGeom>
          <a:solidFill>
            <a:srgbClr val="E5E0DA"/>
          </a:solidFill>
          <a:ln w="8775" cap="flat" cmpd="sng">
            <a:solidFill>
              <a:srgbClr val="9A8C77"/>
            </a:solidFill>
            <a:prstDash val="solid"/>
            <a:round/>
            <a:headEnd type="none" w="sm" len="sm"/>
            <a:tailEnd type="none" w="sm" len="sm"/>
          </a:ln>
        </p:spPr>
        <p:txBody>
          <a:bodyPr spcFirstLastPara="1" wrap="square" lIns="84325" tIns="84325" rIns="84325" bIns="84325" anchor="t" anchorCtr="0">
            <a:noAutofit/>
          </a:bodyPr>
          <a:lstStyle/>
          <a:p>
            <a:pPr marL="0" marR="0" lvl="0" indent="0" algn="l" rtl="0">
              <a:spcBef>
                <a:spcPts val="0"/>
              </a:spcBef>
              <a:spcAft>
                <a:spcPts val="0"/>
              </a:spcAft>
              <a:buNone/>
            </a:pPr>
            <a:r>
              <a:rPr lang="en" sz="1200" b="1">
                <a:solidFill>
                  <a:srgbClr val="937951"/>
                </a:solidFill>
                <a:latin typeface="Nunito"/>
                <a:ea typeface="Nunito"/>
                <a:cs typeface="Nunito"/>
                <a:sym typeface="Nunito"/>
              </a:rPr>
              <a:t>SPRING SEMESTER</a:t>
            </a:r>
            <a:endParaRPr sz="1200" b="1">
              <a:solidFill>
                <a:srgbClr val="937951"/>
              </a:solidFill>
              <a:latin typeface="Nunito"/>
              <a:ea typeface="Nunito"/>
              <a:cs typeface="Nunito"/>
              <a:sym typeface="Nunito"/>
            </a:endParaRPr>
          </a:p>
          <a:p>
            <a:pPr marL="0" marR="0" lvl="0" indent="0" algn="l" rtl="0">
              <a:spcBef>
                <a:spcPts val="1000"/>
              </a:spcBef>
              <a:spcAft>
                <a:spcPts val="0"/>
              </a:spcAft>
              <a:buNone/>
            </a:pPr>
            <a:r>
              <a:rPr lang="en" sz="1291" b="1">
                <a:solidFill>
                  <a:schemeClr val="accent2"/>
                </a:solidFill>
                <a:latin typeface="Montserrat"/>
                <a:ea typeface="Montserrat"/>
                <a:cs typeface="Montserrat"/>
                <a:sym typeface="Montserrat"/>
              </a:rPr>
              <a:t>Clinical Teaching I</a:t>
            </a:r>
            <a:endParaRPr sz="1291" b="1">
              <a:solidFill>
                <a:schemeClr val="accent2"/>
              </a:solidFill>
              <a:latin typeface="Montserrat"/>
              <a:ea typeface="Montserrat"/>
              <a:cs typeface="Montserrat"/>
              <a:sym typeface="Montserrat"/>
            </a:endParaRPr>
          </a:p>
          <a:p>
            <a:pPr marL="0" marR="0" lvl="0" indent="0" algn="l" rtl="0">
              <a:spcBef>
                <a:spcPts val="1000"/>
              </a:spcBef>
              <a:spcAft>
                <a:spcPts val="0"/>
              </a:spcAft>
              <a:buNone/>
            </a:pPr>
            <a:r>
              <a:rPr lang="en" sz="1000" b="1">
                <a:solidFill>
                  <a:schemeClr val="accent2"/>
                </a:solidFill>
                <a:latin typeface="Nunito"/>
                <a:ea typeface="Nunito"/>
                <a:cs typeface="Nunito"/>
                <a:sym typeface="Nunito"/>
              </a:rPr>
              <a:t>First half of assignment </a:t>
            </a:r>
            <a:endParaRPr sz="1000" b="1">
              <a:solidFill>
                <a:schemeClr val="accent2"/>
              </a:solidFill>
              <a:latin typeface="Nunito"/>
              <a:ea typeface="Nunito"/>
              <a:cs typeface="Nunito"/>
              <a:sym typeface="Nunito"/>
            </a:endParaRPr>
          </a:p>
        </p:txBody>
      </p:sp>
      <p:sp>
        <p:nvSpPr>
          <p:cNvPr id="504" name="Google Shape;504;p95"/>
          <p:cNvSpPr/>
          <p:nvPr/>
        </p:nvSpPr>
        <p:spPr>
          <a:xfrm>
            <a:off x="5871425" y="3630232"/>
            <a:ext cx="2955900" cy="1326000"/>
          </a:xfrm>
          <a:prstGeom prst="roundRect">
            <a:avLst>
              <a:gd name="adj" fmla="val 6066"/>
            </a:avLst>
          </a:prstGeom>
          <a:solidFill>
            <a:schemeClr val="lt1"/>
          </a:solidFill>
          <a:ln w="8775" cap="flat" cmpd="sng">
            <a:solidFill>
              <a:srgbClr val="9A8C77"/>
            </a:solidFill>
            <a:prstDash val="solid"/>
            <a:round/>
            <a:headEnd type="none" w="sm" len="sm"/>
            <a:tailEnd type="none" w="sm" len="sm"/>
          </a:ln>
        </p:spPr>
        <p:txBody>
          <a:bodyPr spcFirstLastPara="1" wrap="square" lIns="84325" tIns="84325" rIns="84325" bIns="84325" anchor="t" anchorCtr="0">
            <a:noAutofit/>
          </a:bodyPr>
          <a:lstStyle/>
          <a:p>
            <a:pPr marL="0" marR="0" lvl="0" indent="0" algn="l" rtl="0">
              <a:spcBef>
                <a:spcPts val="0"/>
              </a:spcBef>
              <a:spcAft>
                <a:spcPts val="0"/>
              </a:spcAft>
              <a:buNone/>
            </a:pPr>
            <a:r>
              <a:rPr lang="en" sz="1200" b="1">
                <a:solidFill>
                  <a:srgbClr val="937951"/>
                </a:solidFill>
                <a:latin typeface="Nunito"/>
                <a:ea typeface="Nunito"/>
                <a:cs typeface="Nunito"/>
                <a:sym typeface="Nunito"/>
              </a:rPr>
              <a:t>FALL SEMESTER</a:t>
            </a:r>
            <a:endParaRPr sz="1200" b="1">
              <a:solidFill>
                <a:srgbClr val="937951"/>
              </a:solidFill>
              <a:latin typeface="Nunito"/>
              <a:ea typeface="Nunito"/>
              <a:cs typeface="Nunito"/>
              <a:sym typeface="Nunito"/>
            </a:endParaRPr>
          </a:p>
          <a:p>
            <a:pPr marL="0" marR="0" lvl="0" indent="0" algn="l" rtl="0">
              <a:spcBef>
                <a:spcPts val="1000"/>
              </a:spcBef>
              <a:spcAft>
                <a:spcPts val="0"/>
              </a:spcAft>
              <a:buNone/>
            </a:pPr>
            <a:r>
              <a:rPr lang="en" sz="1291" b="1">
                <a:solidFill>
                  <a:schemeClr val="accent2"/>
                </a:solidFill>
                <a:latin typeface="Montserrat"/>
                <a:ea typeface="Montserrat"/>
                <a:cs typeface="Montserrat"/>
                <a:sym typeface="Montserrat"/>
              </a:rPr>
              <a:t>Clinical Teaching II</a:t>
            </a:r>
            <a:endParaRPr sz="1291" b="1">
              <a:solidFill>
                <a:schemeClr val="accent2"/>
              </a:solidFill>
              <a:latin typeface="Montserrat"/>
              <a:ea typeface="Montserrat"/>
              <a:cs typeface="Montserrat"/>
              <a:sym typeface="Montserrat"/>
            </a:endParaRPr>
          </a:p>
          <a:p>
            <a:pPr marL="0" marR="0" lvl="0" indent="0" algn="l" rtl="0">
              <a:spcBef>
                <a:spcPts val="1000"/>
              </a:spcBef>
              <a:spcAft>
                <a:spcPts val="0"/>
              </a:spcAft>
              <a:buClr>
                <a:schemeClr val="dk1"/>
              </a:buClr>
              <a:buSzPts val="1100"/>
              <a:buFont typeface="Arial"/>
              <a:buNone/>
            </a:pPr>
            <a:r>
              <a:rPr lang="en" sz="1000" b="1">
                <a:solidFill>
                  <a:schemeClr val="accent2"/>
                </a:solidFill>
                <a:latin typeface="Nunito"/>
                <a:ea typeface="Nunito"/>
                <a:cs typeface="Nunito"/>
                <a:sym typeface="Nunito"/>
              </a:rPr>
              <a:t>Second half of assignment includes the first 15 instructional days and program completion</a:t>
            </a:r>
            <a:endParaRPr sz="1291" b="1">
              <a:solidFill>
                <a:schemeClr val="accent2"/>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8"/>
        <p:cNvGrpSpPr/>
        <p:nvPr/>
      </p:nvGrpSpPr>
      <p:grpSpPr>
        <a:xfrm>
          <a:off x="0" y="0"/>
          <a:ext cx="0" cy="0"/>
          <a:chOff x="0" y="0"/>
          <a:chExt cx="0" cy="0"/>
        </a:xfrm>
      </p:grpSpPr>
      <p:sp>
        <p:nvSpPr>
          <p:cNvPr id="509" name="Google Shape;509;p96"/>
          <p:cNvSpPr txBox="1"/>
          <p:nvPr/>
        </p:nvSpPr>
        <p:spPr>
          <a:xfrm>
            <a:off x="368400" y="1366950"/>
            <a:ext cx="5531700" cy="461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1800" b="1">
                <a:solidFill>
                  <a:srgbClr val="1E1B1C"/>
                </a:solidFill>
                <a:latin typeface="Nunito"/>
                <a:ea typeface="Nunito"/>
                <a:cs typeface="Nunito"/>
                <a:sym typeface="Nunito"/>
              </a:rPr>
              <a:t>A Field Supervisor must…</a:t>
            </a:r>
            <a:endParaRPr sz="1800" b="1">
              <a:solidFill>
                <a:srgbClr val="1E1B1C"/>
              </a:solidFill>
              <a:latin typeface="Nunito"/>
              <a:ea typeface="Nunito"/>
              <a:cs typeface="Nunito"/>
              <a:sym typeface="Nunito"/>
            </a:endParaRPr>
          </a:p>
          <a:p>
            <a:pPr marL="0" lvl="0" indent="0" algn="l" rtl="0">
              <a:lnSpc>
                <a:spcPct val="106000"/>
              </a:lnSpc>
              <a:spcBef>
                <a:spcPts val="800"/>
              </a:spcBef>
              <a:spcAft>
                <a:spcPts val="900"/>
              </a:spcAft>
              <a:buNone/>
            </a:pPr>
            <a:endParaRPr>
              <a:solidFill>
                <a:srgbClr val="1E1C19"/>
              </a:solidFill>
              <a:latin typeface="Nunito"/>
              <a:ea typeface="Nunito"/>
              <a:cs typeface="Nunito"/>
              <a:sym typeface="Nunito"/>
            </a:endParaRPr>
          </a:p>
        </p:txBody>
      </p:sp>
      <p:sp>
        <p:nvSpPr>
          <p:cNvPr id="510" name="Google Shape;510;p96"/>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300" b="1">
                <a:solidFill>
                  <a:srgbClr val="212121"/>
                </a:solidFill>
                <a:latin typeface="Montserrat"/>
                <a:ea typeface="Montserrat"/>
                <a:cs typeface="Montserrat"/>
                <a:sym typeface="Montserrat"/>
              </a:rPr>
              <a:t>FIELD SUPERVISOR QUALIFICATIONS &amp; TRAINING</a:t>
            </a:r>
            <a:endParaRPr sz="2300">
              <a:solidFill>
                <a:srgbClr val="212121"/>
              </a:solidFill>
              <a:latin typeface="Montserrat"/>
              <a:ea typeface="Montserrat"/>
              <a:cs typeface="Montserrat"/>
              <a:sym typeface="Montserrat"/>
            </a:endParaRPr>
          </a:p>
        </p:txBody>
      </p:sp>
      <p:cxnSp>
        <p:nvCxnSpPr>
          <p:cNvPr id="511" name="Google Shape;511;p96"/>
          <p:cNvCxnSpPr/>
          <p:nvPr/>
        </p:nvCxnSpPr>
        <p:spPr>
          <a:xfrm rot="10800000" flipH="1">
            <a:off x="368400" y="1028800"/>
            <a:ext cx="8337600" cy="9600"/>
          </a:xfrm>
          <a:prstGeom prst="straightConnector1">
            <a:avLst/>
          </a:prstGeom>
          <a:noFill/>
          <a:ln w="38100" cap="flat" cmpd="sng">
            <a:solidFill>
              <a:srgbClr val="9A8C77"/>
            </a:solidFill>
            <a:prstDash val="solid"/>
            <a:round/>
            <a:headEnd type="none" w="med" len="med"/>
            <a:tailEnd type="none" w="med" len="med"/>
          </a:ln>
        </p:spPr>
      </p:cxnSp>
      <p:sp>
        <p:nvSpPr>
          <p:cNvPr id="512" name="Google Shape;512;p96"/>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13" name="Google Shape;513;p96"/>
          <p:cNvPicPr preferRelativeResize="0"/>
          <p:nvPr/>
        </p:nvPicPr>
        <p:blipFill>
          <a:blip r:embed="rId3">
            <a:alphaModFix/>
          </a:blip>
          <a:stretch>
            <a:fillRect/>
          </a:stretch>
        </p:blipFill>
        <p:spPr>
          <a:xfrm>
            <a:off x="6229725" y="1609450"/>
            <a:ext cx="2423625" cy="2198350"/>
          </a:xfrm>
          <a:prstGeom prst="rect">
            <a:avLst/>
          </a:prstGeom>
          <a:noFill/>
          <a:ln>
            <a:noFill/>
          </a:ln>
        </p:spPr>
      </p:pic>
      <p:sp>
        <p:nvSpPr>
          <p:cNvPr id="514" name="Google Shape;514;p96"/>
          <p:cNvSpPr txBox="1"/>
          <p:nvPr/>
        </p:nvSpPr>
        <p:spPr>
          <a:xfrm>
            <a:off x="6229837" y="1667211"/>
            <a:ext cx="2423400" cy="310200"/>
          </a:xfrm>
          <a:prstGeom prst="rect">
            <a:avLst/>
          </a:prstGeom>
          <a:noFill/>
          <a:ln>
            <a:noFill/>
          </a:ln>
        </p:spPr>
        <p:txBody>
          <a:bodyPr spcFirstLastPara="1" wrap="square" lIns="77300" tIns="77300" rIns="77300" bIns="77300" anchor="t" anchorCtr="0">
            <a:spAutoFit/>
          </a:bodyPr>
          <a:lstStyle/>
          <a:p>
            <a:pPr marL="0" lvl="0" indent="0" algn="l" rtl="0">
              <a:spcBef>
                <a:spcPts val="0"/>
              </a:spcBef>
              <a:spcAft>
                <a:spcPts val="845"/>
              </a:spcAft>
              <a:buNone/>
            </a:pPr>
            <a:r>
              <a:rPr lang="en" sz="1000" b="1">
                <a:solidFill>
                  <a:srgbClr val="DCD1C5"/>
                </a:solidFill>
                <a:latin typeface="Nunito"/>
                <a:ea typeface="Nunito"/>
                <a:cs typeface="Nunito"/>
                <a:sym typeface="Nunito"/>
              </a:rPr>
              <a:t>TRAINING WINDOW</a:t>
            </a:r>
            <a:endParaRPr sz="1000">
              <a:solidFill>
                <a:srgbClr val="DCD1C5"/>
              </a:solidFill>
            </a:endParaRPr>
          </a:p>
        </p:txBody>
      </p:sp>
      <p:sp>
        <p:nvSpPr>
          <p:cNvPr id="515" name="Google Shape;515;p96"/>
          <p:cNvSpPr txBox="1"/>
          <p:nvPr/>
        </p:nvSpPr>
        <p:spPr>
          <a:xfrm>
            <a:off x="6306063" y="2941369"/>
            <a:ext cx="2271000" cy="771900"/>
          </a:xfrm>
          <a:prstGeom prst="rect">
            <a:avLst/>
          </a:prstGeom>
          <a:noFill/>
          <a:ln>
            <a:noFill/>
          </a:ln>
        </p:spPr>
        <p:txBody>
          <a:bodyPr spcFirstLastPara="1" wrap="square" lIns="77300" tIns="77300" rIns="77300" bIns="77300" anchor="t" anchorCtr="0">
            <a:spAutoFit/>
          </a:bodyPr>
          <a:lstStyle/>
          <a:p>
            <a:pPr marL="0" lvl="0" indent="0" algn="l" rtl="0">
              <a:spcBef>
                <a:spcPts val="0"/>
              </a:spcBef>
              <a:spcAft>
                <a:spcPts val="845"/>
              </a:spcAft>
              <a:buNone/>
            </a:pPr>
            <a:r>
              <a:rPr lang="en" sz="1000" b="1">
                <a:solidFill>
                  <a:schemeClr val="lt1"/>
                </a:solidFill>
                <a:latin typeface="Nunito"/>
                <a:ea typeface="Nunito"/>
                <a:cs typeface="Nunito"/>
                <a:sym typeface="Nunito"/>
              </a:rPr>
              <a:t>Credential verification documents qualifications, campus separation, and training status before assignment.</a:t>
            </a:r>
            <a:endParaRPr sz="1000" b="1">
              <a:solidFill>
                <a:schemeClr val="lt1"/>
              </a:solidFill>
              <a:latin typeface="Nunito"/>
              <a:ea typeface="Nunito"/>
              <a:cs typeface="Nunito"/>
              <a:sym typeface="Nunito"/>
            </a:endParaRPr>
          </a:p>
        </p:txBody>
      </p:sp>
      <p:sp>
        <p:nvSpPr>
          <p:cNvPr id="517" name="Google Shape;517;p96"/>
          <p:cNvSpPr/>
          <p:nvPr/>
        </p:nvSpPr>
        <p:spPr>
          <a:xfrm>
            <a:off x="429750" y="4378850"/>
            <a:ext cx="8284500" cy="3507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i="1">
                <a:solidFill>
                  <a:srgbClr val="1F1F1F"/>
                </a:solidFill>
                <a:latin typeface="Nunito"/>
                <a:ea typeface="Nunito"/>
                <a:cs typeface="Nunito"/>
                <a:sym typeface="Nunito"/>
              </a:rPr>
              <a:t>TEA-approved training completed by Sept. 1, 2025 renews by Sept. 1, 2027; completed Sept. 2, 2025 to Aug. 31, 2026 renews by Sept. 1, 2028. The verification form records both dates.</a:t>
            </a:r>
            <a:endParaRPr i="1">
              <a:solidFill>
                <a:srgbClr val="1F1F1F"/>
              </a:solidFill>
              <a:latin typeface="Nunito"/>
              <a:ea typeface="Nunito"/>
              <a:cs typeface="Nunito"/>
              <a:sym typeface="Nunito"/>
            </a:endParaRPr>
          </a:p>
        </p:txBody>
      </p:sp>
      <p:sp>
        <p:nvSpPr>
          <p:cNvPr id="518" name="Google Shape;518;p96"/>
          <p:cNvSpPr txBox="1"/>
          <p:nvPr/>
        </p:nvSpPr>
        <p:spPr>
          <a:xfrm>
            <a:off x="6306075" y="1977400"/>
            <a:ext cx="853800" cy="741600"/>
          </a:xfrm>
          <a:prstGeom prst="rect">
            <a:avLst/>
          </a:prstGeom>
          <a:noFill/>
          <a:ln>
            <a:noFill/>
          </a:ln>
        </p:spPr>
        <p:txBody>
          <a:bodyPr spcFirstLastPara="1" wrap="square" lIns="77300" tIns="77300" rIns="77300" bIns="77300" anchor="t" anchorCtr="0">
            <a:noAutofit/>
          </a:bodyPr>
          <a:lstStyle/>
          <a:p>
            <a:pPr marL="0" lvl="0" indent="0" algn="ctr" rtl="0">
              <a:spcBef>
                <a:spcPts val="0"/>
              </a:spcBef>
              <a:spcAft>
                <a:spcPts val="845"/>
              </a:spcAft>
              <a:buNone/>
            </a:pPr>
            <a:r>
              <a:rPr lang="en" b="1">
                <a:solidFill>
                  <a:schemeClr val="lt1"/>
                </a:solidFill>
                <a:latin typeface="Nunito"/>
                <a:ea typeface="Nunito"/>
                <a:cs typeface="Nunito"/>
                <a:sym typeface="Nunito"/>
              </a:rPr>
              <a:t>1-yr WC EPP</a:t>
            </a:r>
            <a:endParaRPr>
              <a:solidFill>
                <a:schemeClr val="lt1"/>
              </a:solidFill>
            </a:endParaRPr>
          </a:p>
        </p:txBody>
      </p:sp>
      <p:cxnSp>
        <p:nvCxnSpPr>
          <p:cNvPr id="519" name="Google Shape;519;p96"/>
          <p:cNvCxnSpPr/>
          <p:nvPr/>
        </p:nvCxnSpPr>
        <p:spPr>
          <a:xfrm rot="10800000" flipH="1">
            <a:off x="6471293" y="2813013"/>
            <a:ext cx="1940700" cy="8100"/>
          </a:xfrm>
          <a:prstGeom prst="straightConnector1">
            <a:avLst/>
          </a:prstGeom>
          <a:noFill/>
          <a:ln w="16100" cap="flat" cmpd="sng">
            <a:solidFill>
              <a:srgbClr val="9A8C77"/>
            </a:solidFill>
            <a:prstDash val="solid"/>
            <a:round/>
            <a:headEnd type="none" w="med" len="med"/>
            <a:tailEnd type="none" w="med" len="med"/>
          </a:ln>
        </p:spPr>
      </p:cxnSp>
      <p:sp>
        <p:nvSpPr>
          <p:cNvPr id="520" name="Google Shape;520;p96"/>
          <p:cNvSpPr/>
          <p:nvPr/>
        </p:nvSpPr>
        <p:spPr>
          <a:xfrm>
            <a:off x="429747" y="1943450"/>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1" name="Google Shape;521;p96"/>
          <p:cNvSpPr txBox="1"/>
          <p:nvPr/>
        </p:nvSpPr>
        <p:spPr>
          <a:xfrm>
            <a:off x="575450" y="1812275"/>
            <a:ext cx="49608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Have at least three creditable years of experience in the classroom teacher class</a:t>
            </a:r>
            <a:endParaRPr>
              <a:solidFill>
                <a:srgbClr val="000000"/>
              </a:solidFill>
            </a:endParaRPr>
          </a:p>
        </p:txBody>
      </p:sp>
      <p:sp>
        <p:nvSpPr>
          <p:cNvPr id="522" name="Google Shape;522;p96"/>
          <p:cNvSpPr/>
          <p:nvPr/>
        </p:nvSpPr>
        <p:spPr>
          <a:xfrm>
            <a:off x="429747" y="2833825"/>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3" name="Google Shape;523;p96"/>
          <p:cNvSpPr txBox="1"/>
          <p:nvPr/>
        </p:nvSpPr>
        <p:spPr>
          <a:xfrm>
            <a:off x="575450" y="2718995"/>
            <a:ext cx="55758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Hold a valid certificate in the classroom teacher class, or a related master’s degree with required continuing education.</a:t>
            </a:r>
            <a:endParaRPr>
              <a:solidFill>
                <a:srgbClr val="000000"/>
              </a:solidFill>
            </a:endParaRPr>
          </a:p>
        </p:txBody>
      </p:sp>
      <p:sp>
        <p:nvSpPr>
          <p:cNvPr id="524" name="Google Shape;524;p96"/>
          <p:cNvSpPr/>
          <p:nvPr/>
        </p:nvSpPr>
        <p:spPr>
          <a:xfrm>
            <a:off x="429747" y="2380451"/>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5" name="Google Shape;525;p96"/>
          <p:cNvSpPr txBox="1"/>
          <p:nvPr/>
        </p:nvSpPr>
        <p:spPr>
          <a:xfrm>
            <a:off x="575450" y="2265648"/>
            <a:ext cx="53268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Be an accomplished educator, as shown by student learning.</a:t>
            </a:r>
            <a:endParaRPr>
              <a:solidFill>
                <a:srgbClr val="000000"/>
              </a:solidFill>
              <a:latin typeface="Nunito"/>
              <a:ea typeface="Nunito"/>
              <a:cs typeface="Nunito"/>
              <a:sym typeface="Nunito"/>
            </a:endParaRPr>
          </a:p>
        </p:txBody>
      </p:sp>
      <p:sp>
        <p:nvSpPr>
          <p:cNvPr id="526" name="Google Shape;526;p96"/>
          <p:cNvSpPr/>
          <p:nvPr/>
        </p:nvSpPr>
        <p:spPr>
          <a:xfrm>
            <a:off x="429747" y="3287199"/>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7" name="Google Shape;527;p96"/>
          <p:cNvSpPr txBox="1"/>
          <p:nvPr/>
        </p:nvSpPr>
        <p:spPr>
          <a:xfrm>
            <a:off x="575450" y="3172375"/>
            <a:ext cx="56544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Not be employed at the Candidate’s campus or serve as the Candidate’s Cooperating Teacher, Intern Mentor, or Site Supervisor.</a:t>
            </a:r>
            <a:endParaRPr>
              <a:solidFill>
                <a:srgbClr val="000000"/>
              </a:solidFill>
            </a:endParaRPr>
          </a:p>
        </p:txBody>
      </p:sp>
      <p:sp>
        <p:nvSpPr>
          <p:cNvPr id="528" name="Google Shape;528;p96"/>
          <p:cNvSpPr/>
          <p:nvPr/>
        </p:nvSpPr>
        <p:spPr>
          <a:xfrm>
            <a:off x="429747" y="3740549"/>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9" name="Google Shape;529;p96"/>
          <p:cNvSpPr txBox="1"/>
          <p:nvPr/>
        </p:nvSpPr>
        <p:spPr>
          <a:xfrm>
            <a:off x="575450" y="3625750"/>
            <a:ext cx="53268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Complete WC EPP training annually and TEA-approved training within every three years.</a:t>
            </a:r>
            <a:endParaRPr>
              <a:solidFill>
                <a:srgbClr val="000000"/>
              </a:solidFill>
            </a:endParaRPr>
          </a:p>
        </p:txBody>
      </p:sp>
      <p:sp>
        <p:nvSpPr>
          <p:cNvPr id="530" name="Google Shape;530;p96"/>
          <p:cNvSpPr txBox="1"/>
          <p:nvPr/>
        </p:nvSpPr>
        <p:spPr>
          <a:xfrm>
            <a:off x="7526275" y="1977400"/>
            <a:ext cx="853800" cy="741600"/>
          </a:xfrm>
          <a:prstGeom prst="rect">
            <a:avLst/>
          </a:prstGeom>
          <a:noFill/>
          <a:ln>
            <a:noFill/>
          </a:ln>
        </p:spPr>
        <p:txBody>
          <a:bodyPr spcFirstLastPara="1" wrap="square" lIns="77300" tIns="77300" rIns="77300" bIns="77300" anchor="t" anchorCtr="0">
            <a:noAutofit/>
          </a:bodyPr>
          <a:lstStyle/>
          <a:p>
            <a:pPr marL="0" lvl="0" indent="0" algn="ctr" rtl="0">
              <a:spcBef>
                <a:spcPts val="0"/>
              </a:spcBef>
              <a:spcAft>
                <a:spcPts val="0"/>
              </a:spcAft>
              <a:buNone/>
            </a:pPr>
            <a:r>
              <a:rPr lang="en" b="1">
                <a:solidFill>
                  <a:schemeClr val="lt1"/>
                </a:solidFill>
                <a:latin typeface="Nunito"/>
                <a:ea typeface="Nunito"/>
                <a:cs typeface="Nunito"/>
                <a:sym typeface="Nunito"/>
              </a:rPr>
              <a:t>3-yr </a:t>
            </a:r>
            <a:endParaRPr b="1">
              <a:solidFill>
                <a:schemeClr val="lt1"/>
              </a:solidFill>
              <a:latin typeface="Nunito"/>
              <a:ea typeface="Nunito"/>
              <a:cs typeface="Nunito"/>
              <a:sym typeface="Nunito"/>
            </a:endParaRPr>
          </a:p>
          <a:p>
            <a:pPr marL="0" lvl="0" indent="0" algn="ctr" rtl="0">
              <a:spcBef>
                <a:spcPts val="0"/>
              </a:spcBef>
              <a:spcAft>
                <a:spcPts val="845"/>
              </a:spcAft>
              <a:buNone/>
            </a:pPr>
            <a:r>
              <a:rPr lang="en" b="1">
                <a:solidFill>
                  <a:schemeClr val="lt1"/>
                </a:solidFill>
                <a:latin typeface="Nunito"/>
                <a:ea typeface="Nunito"/>
                <a:cs typeface="Nunito"/>
                <a:sym typeface="Nunito"/>
              </a:rPr>
              <a:t>TEA</a:t>
            </a:r>
            <a:endParaRPr>
              <a:solidFill>
                <a:schemeClr val="lt1"/>
              </a:solidFill>
            </a:endParaRPr>
          </a:p>
        </p:txBody>
      </p:sp>
      <p:sp>
        <p:nvSpPr>
          <p:cNvPr id="531" name="Google Shape;531;p96"/>
          <p:cNvSpPr txBox="1"/>
          <p:nvPr/>
        </p:nvSpPr>
        <p:spPr>
          <a:xfrm>
            <a:off x="7159875" y="2051742"/>
            <a:ext cx="457500" cy="66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845"/>
              </a:spcAft>
              <a:buNone/>
            </a:pPr>
            <a:r>
              <a:rPr lang="en" sz="1000" b="1">
                <a:solidFill>
                  <a:srgbClr val="DCD1C5"/>
                </a:solidFill>
                <a:latin typeface="Nunito"/>
                <a:ea typeface="Nunito"/>
                <a:cs typeface="Nunito"/>
                <a:sym typeface="Nunito"/>
              </a:rPr>
              <a: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5"/>
        <p:cNvGrpSpPr/>
        <p:nvPr/>
      </p:nvGrpSpPr>
      <p:grpSpPr>
        <a:xfrm>
          <a:off x="0" y="0"/>
          <a:ext cx="0" cy="0"/>
          <a:chOff x="0" y="0"/>
          <a:chExt cx="0" cy="0"/>
        </a:xfrm>
      </p:grpSpPr>
      <p:sp>
        <p:nvSpPr>
          <p:cNvPr id="536" name="Google Shape;536;p97"/>
          <p:cNvSpPr/>
          <p:nvPr/>
        </p:nvSpPr>
        <p:spPr>
          <a:xfrm>
            <a:off x="323150" y="1474150"/>
            <a:ext cx="1525200" cy="2879700"/>
          </a:xfrm>
          <a:prstGeom prst="roundRect">
            <a:avLst>
              <a:gd name="adj" fmla="val 10075"/>
            </a:avLst>
          </a:prstGeom>
          <a:solidFill>
            <a:srgbClr val="313131"/>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p>
        </p:txBody>
      </p:sp>
      <p:sp>
        <p:nvSpPr>
          <p:cNvPr id="537" name="Google Shape;537;p97"/>
          <p:cNvSpPr txBox="1"/>
          <p:nvPr/>
        </p:nvSpPr>
        <p:spPr>
          <a:xfrm>
            <a:off x="323151" y="1499831"/>
            <a:ext cx="1525200" cy="905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1</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Orientation &amp; Observation</a:t>
            </a:r>
            <a:endParaRPr b="1">
              <a:solidFill>
                <a:schemeClr val="lt1"/>
              </a:solidFill>
              <a:latin typeface="Montserrat"/>
              <a:ea typeface="Montserrat"/>
              <a:cs typeface="Montserrat"/>
              <a:sym typeface="Montserrat"/>
            </a:endParaRPr>
          </a:p>
        </p:txBody>
      </p:sp>
      <p:sp>
        <p:nvSpPr>
          <p:cNvPr id="538" name="Google Shape;538;p97"/>
          <p:cNvSpPr/>
          <p:nvPr/>
        </p:nvSpPr>
        <p:spPr>
          <a:xfrm>
            <a:off x="7321234" y="2766414"/>
            <a:ext cx="1525200" cy="1561800"/>
          </a:xfrm>
          <a:prstGeom prst="roundRect">
            <a:avLst>
              <a:gd name="adj" fmla="val 10075"/>
            </a:avLst>
          </a:prstGeom>
          <a:solidFill>
            <a:srgbClr val="313131"/>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lt1"/>
              </a:solidFill>
            </a:endParaRPr>
          </a:p>
        </p:txBody>
      </p:sp>
      <p:sp>
        <p:nvSpPr>
          <p:cNvPr id="539" name="Google Shape;539;p97"/>
          <p:cNvSpPr txBox="1"/>
          <p:nvPr/>
        </p:nvSpPr>
        <p:spPr>
          <a:xfrm>
            <a:off x="7321236" y="2839268"/>
            <a:ext cx="1838400" cy="12375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5</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Transition &amp; Reflection</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endParaRPr sz="2400" b="1">
              <a:solidFill>
                <a:schemeClr val="lt1"/>
              </a:solidFill>
              <a:latin typeface="Montserrat"/>
              <a:ea typeface="Montserrat"/>
              <a:cs typeface="Montserrat"/>
              <a:sym typeface="Montserrat"/>
            </a:endParaRPr>
          </a:p>
        </p:txBody>
      </p:sp>
      <p:sp>
        <p:nvSpPr>
          <p:cNvPr id="540" name="Google Shape;540;p97"/>
          <p:cNvSpPr/>
          <p:nvPr/>
        </p:nvSpPr>
        <p:spPr>
          <a:xfrm>
            <a:off x="5571715" y="2418419"/>
            <a:ext cx="1525200" cy="1903200"/>
          </a:xfrm>
          <a:prstGeom prst="roundRect">
            <a:avLst>
              <a:gd name="adj" fmla="val 10075"/>
            </a:avLst>
          </a:prstGeom>
          <a:solidFill>
            <a:srgbClr val="9A8C77"/>
          </a:solid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lt1"/>
              </a:solidFill>
            </a:endParaRPr>
          </a:p>
        </p:txBody>
      </p:sp>
      <p:sp>
        <p:nvSpPr>
          <p:cNvPr id="541" name="Google Shape;541;p97"/>
          <p:cNvSpPr txBox="1"/>
          <p:nvPr/>
        </p:nvSpPr>
        <p:spPr>
          <a:xfrm>
            <a:off x="5571713" y="2496602"/>
            <a:ext cx="1525200" cy="1098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4</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Sustained Lead Instruction</a:t>
            </a:r>
            <a:endParaRPr sz="2400" b="1">
              <a:solidFill>
                <a:schemeClr val="lt1"/>
              </a:solidFill>
              <a:latin typeface="Montserrat"/>
              <a:ea typeface="Montserrat"/>
              <a:cs typeface="Montserrat"/>
              <a:sym typeface="Montserrat"/>
            </a:endParaRPr>
          </a:p>
        </p:txBody>
      </p:sp>
      <p:sp>
        <p:nvSpPr>
          <p:cNvPr id="542" name="Google Shape;542;p97"/>
          <p:cNvSpPr/>
          <p:nvPr/>
        </p:nvSpPr>
        <p:spPr>
          <a:xfrm>
            <a:off x="3822192" y="2106620"/>
            <a:ext cx="1525200" cy="2214600"/>
          </a:xfrm>
          <a:prstGeom prst="roundRect">
            <a:avLst>
              <a:gd name="adj" fmla="val 10075"/>
            </a:avLst>
          </a:prstGeom>
          <a:solidFill>
            <a:srgbClr val="313131"/>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p>
        </p:txBody>
      </p:sp>
      <p:sp>
        <p:nvSpPr>
          <p:cNvPr id="543" name="Google Shape;543;p97"/>
          <p:cNvSpPr txBox="1"/>
          <p:nvPr/>
        </p:nvSpPr>
        <p:spPr>
          <a:xfrm>
            <a:off x="3822192" y="2170046"/>
            <a:ext cx="1525200" cy="1098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3</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Increasing Lead Instruction</a:t>
            </a:r>
            <a:endParaRPr sz="2400" b="1">
              <a:solidFill>
                <a:schemeClr val="lt1"/>
              </a:solidFill>
              <a:latin typeface="Montserrat"/>
              <a:ea typeface="Montserrat"/>
              <a:cs typeface="Montserrat"/>
              <a:sym typeface="Montserrat"/>
            </a:endParaRPr>
          </a:p>
        </p:txBody>
      </p:sp>
      <p:sp>
        <p:nvSpPr>
          <p:cNvPr id="544" name="Google Shape;544;p97"/>
          <p:cNvSpPr/>
          <p:nvPr/>
        </p:nvSpPr>
        <p:spPr>
          <a:xfrm>
            <a:off x="2072672" y="1769374"/>
            <a:ext cx="1525200" cy="2584800"/>
          </a:xfrm>
          <a:prstGeom prst="roundRect">
            <a:avLst>
              <a:gd name="adj" fmla="val 10075"/>
            </a:avLst>
          </a:prstGeom>
          <a:solidFill>
            <a:srgbClr val="9A8C77"/>
          </a:solid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lt1"/>
              </a:solidFill>
            </a:endParaRPr>
          </a:p>
        </p:txBody>
      </p:sp>
      <p:sp>
        <p:nvSpPr>
          <p:cNvPr id="545" name="Google Shape;545;p97"/>
          <p:cNvSpPr txBox="1"/>
          <p:nvPr/>
        </p:nvSpPr>
        <p:spPr>
          <a:xfrm>
            <a:off x="2072670" y="1842007"/>
            <a:ext cx="1428300" cy="1098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2</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Assisted Instruction &amp; Co-Teaching</a:t>
            </a:r>
            <a:endParaRPr sz="2400" b="1">
              <a:solidFill>
                <a:schemeClr val="lt1"/>
              </a:solidFill>
              <a:latin typeface="Montserrat"/>
              <a:ea typeface="Montserrat"/>
              <a:cs typeface="Montserrat"/>
              <a:sym typeface="Montserrat"/>
            </a:endParaRPr>
          </a:p>
        </p:txBody>
      </p:sp>
      <p:sp>
        <p:nvSpPr>
          <p:cNvPr id="546" name="Google Shape;546;p97"/>
          <p:cNvSpPr txBox="1"/>
          <p:nvPr/>
        </p:nvSpPr>
        <p:spPr>
          <a:xfrm>
            <a:off x="2072671" y="2839271"/>
            <a:ext cx="1525200" cy="11223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Lead components &amp; groups with immediate support.</a:t>
            </a:r>
            <a:endParaRPr sz="1000">
              <a:solidFill>
                <a:schemeClr val="lt1"/>
              </a:solidFill>
              <a:latin typeface="Nunito"/>
              <a:ea typeface="Nunito"/>
              <a:cs typeface="Nunito"/>
              <a:sym typeface="Nunito"/>
            </a:endParaRPr>
          </a:p>
        </p:txBody>
      </p:sp>
      <p:sp>
        <p:nvSpPr>
          <p:cNvPr id="547" name="Google Shape;547;p97"/>
          <p:cNvSpPr txBox="1"/>
          <p:nvPr/>
        </p:nvSpPr>
        <p:spPr>
          <a:xfrm>
            <a:off x="323150" y="2302630"/>
            <a:ext cx="1525200" cy="17721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Learn routines, students, curriculum, &amp; context.</a:t>
            </a:r>
            <a:endParaRPr sz="1000">
              <a:solidFill>
                <a:schemeClr val="lt1"/>
              </a:solidFill>
              <a:latin typeface="Nunito"/>
              <a:ea typeface="Nunito"/>
              <a:cs typeface="Nunito"/>
              <a:sym typeface="Nunito"/>
            </a:endParaRPr>
          </a:p>
        </p:txBody>
      </p:sp>
      <p:sp>
        <p:nvSpPr>
          <p:cNvPr id="548" name="Google Shape;548;p97"/>
          <p:cNvSpPr txBox="1"/>
          <p:nvPr/>
        </p:nvSpPr>
        <p:spPr>
          <a:xfrm>
            <a:off x="3822193" y="3167123"/>
            <a:ext cx="1525200" cy="9990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Plan &amp; lead lessons or content blocks.</a:t>
            </a:r>
            <a:endParaRPr sz="1000">
              <a:solidFill>
                <a:schemeClr val="lt1"/>
              </a:solidFill>
              <a:latin typeface="Nunito"/>
              <a:ea typeface="Nunito"/>
              <a:cs typeface="Nunito"/>
              <a:sym typeface="Nunito"/>
            </a:endParaRPr>
          </a:p>
        </p:txBody>
      </p:sp>
      <p:sp>
        <p:nvSpPr>
          <p:cNvPr id="549" name="Google Shape;549;p97"/>
          <p:cNvSpPr txBox="1"/>
          <p:nvPr/>
        </p:nvSpPr>
        <p:spPr>
          <a:xfrm>
            <a:off x="5571712" y="3488248"/>
            <a:ext cx="1525200" cy="865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Lead a substantial portion with ongoing oversight.</a:t>
            </a:r>
            <a:endParaRPr sz="1000">
              <a:solidFill>
                <a:schemeClr val="lt1"/>
              </a:solidFill>
              <a:latin typeface="Nunito"/>
              <a:ea typeface="Nunito"/>
              <a:cs typeface="Nunito"/>
              <a:sym typeface="Nunito"/>
            </a:endParaRPr>
          </a:p>
        </p:txBody>
      </p:sp>
      <p:sp>
        <p:nvSpPr>
          <p:cNvPr id="550" name="Google Shape;550;p97"/>
          <p:cNvSpPr txBox="1"/>
          <p:nvPr/>
        </p:nvSpPr>
        <p:spPr>
          <a:xfrm>
            <a:off x="7321235" y="3618822"/>
            <a:ext cx="1525200" cy="6249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Demonstrate consistency &amp; prepare for second semester or entry-year teaching.</a:t>
            </a:r>
            <a:endParaRPr sz="1000">
              <a:solidFill>
                <a:schemeClr val="lt1"/>
              </a:solidFill>
              <a:latin typeface="Nunito"/>
              <a:ea typeface="Nunito"/>
              <a:cs typeface="Nunito"/>
              <a:sym typeface="Nunito"/>
            </a:endParaRPr>
          </a:p>
        </p:txBody>
      </p:sp>
      <p:sp>
        <p:nvSpPr>
          <p:cNvPr id="551" name="Google Shape;551;p97"/>
          <p:cNvSpPr txBox="1"/>
          <p:nvPr/>
        </p:nvSpPr>
        <p:spPr>
          <a:xfrm>
            <a:off x="308600" y="435575"/>
            <a:ext cx="8865600" cy="58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GRADUAL RELEASE OF RESPONSIBILITY</a:t>
            </a:r>
            <a:endParaRPr sz="3000" i="1">
              <a:solidFill>
                <a:srgbClr val="212121"/>
              </a:solidFill>
              <a:latin typeface="Nunito"/>
              <a:ea typeface="Nunito"/>
              <a:cs typeface="Nunito"/>
              <a:sym typeface="Nunito"/>
            </a:endParaRPr>
          </a:p>
        </p:txBody>
      </p:sp>
      <p:cxnSp>
        <p:nvCxnSpPr>
          <p:cNvPr id="552" name="Google Shape;552;p97"/>
          <p:cNvCxnSpPr/>
          <p:nvPr/>
        </p:nvCxnSpPr>
        <p:spPr>
          <a:xfrm rot="10800000" flipH="1">
            <a:off x="307400" y="1041225"/>
            <a:ext cx="8589300" cy="9600"/>
          </a:xfrm>
          <a:prstGeom prst="straightConnector1">
            <a:avLst/>
          </a:prstGeom>
          <a:noFill/>
          <a:ln w="38100" cap="flat" cmpd="sng">
            <a:solidFill>
              <a:srgbClr val="212121"/>
            </a:solidFill>
            <a:prstDash val="solid"/>
            <a:round/>
            <a:headEnd type="none" w="med" len="med"/>
            <a:tailEnd type="none" w="med" len="med"/>
          </a:ln>
        </p:spPr>
      </p:cxnSp>
      <p:sp>
        <p:nvSpPr>
          <p:cNvPr id="554" name="Google Shape;554;p97"/>
          <p:cNvSpPr/>
          <p:nvPr/>
        </p:nvSpPr>
        <p:spPr>
          <a:xfrm>
            <a:off x="323150" y="4552100"/>
            <a:ext cx="8523300" cy="2307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000" b="1">
                <a:solidFill>
                  <a:srgbClr val="1F1F1F"/>
                </a:solidFill>
                <a:latin typeface="Nunito"/>
                <a:ea typeface="Nunito"/>
                <a:cs typeface="Nunito"/>
                <a:sym typeface="Nunito"/>
              </a:rPr>
              <a:t>Progress may accelerate, slow, pause or temporarily reverse. The Cooperating Teacher maintains oversight and may intervene at every stage.</a:t>
            </a:r>
            <a:endParaRPr sz="1000" b="1">
              <a:solidFill>
                <a:srgbClr val="1F1F1F"/>
              </a:solidFill>
              <a:latin typeface="Nunito"/>
              <a:ea typeface="Nunito"/>
              <a:cs typeface="Nunito"/>
              <a:sym typeface="Nunito"/>
            </a:endParaRPr>
          </a:p>
        </p:txBody>
      </p:sp>
      <p:sp>
        <p:nvSpPr>
          <p:cNvPr id="555" name="Google Shape;555;p97"/>
          <p:cNvSpPr txBox="1"/>
          <p:nvPr/>
        </p:nvSpPr>
        <p:spPr>
          <a:xfrm>
            <a:off x="307400" y="1147138"/>
            <a:ext cx="8589300" cy="2307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The stages describe a developmental progression, not a prescribed calendar.</a:t>
            </a:r>
            <a:endParaRPr>
              <a:solidFill>
                <a:schemeClr val="dk1"/>
              </a:solidFill>
            </a:endParaRPr>
          </a:p>
        </p:txBody>
      </p:sp>
      <p:sp>
        <p:nvSpPr>
          <p:cNvPr id="556" name="Google Shape;556;p97"/>
          <p:cNvSpPr txBox="1"/>
          <p:nvPr/>
        </p:nvSpPr>
        <p:spPr>
          <a:xfrm>
            <a:off x="5830675" y="4825075"/>
            <a:ext cx="3000000" cy="307800"/>
          </a:xfrm>
          <a:prstGeom prst="rect">
            <a:avLst/>
          </a:prstGeom>
          <a:noFill/>
          <a:ln>
            <a:noFill/>
          </a:ln>
        </p:spPr>
        <p:txBody>
          <a:bodyPr spcFirstLastPara="1" wrap="square" lIns="91425" tIns="91425" rIns="91425" bIns="91425" anchor="t" anchorCtr="0">
            <a:spAutoFit/>
          </a:bodyPr>
          <a:lstStyle/>
          <a:p>
            <a:pPr marL="457200" lvl="0" indent="0" algn="r" rtl="0">
              <a:spcBef>
                <a:spcPts val="0"/>
              </a:spcBef>
              <a:spcAft>
                <a:spcPts val="0"/>
              </a:spcAft>
              <a:buNone/>
            </a:pPr>
            <a:r>
              <a:rPr lang="en" sz="800">
                <a:solidFill>
                  <a:srgbClr val="313131"/>
                </a:solidFill>
                <a:latin typeface="Nunito"/>
                <a:ea typeface="Nunito"/>
                <a:cs typeface="Nunito"/>
                <a:sym typeface="Nunito"/>
              </a:rPr>
              <a:t>(Fisher &amp; Fry, 2014)</a:t>
            </a:r>
            <a:endParaRPr sz="800">
              <a:solidFill>
                <a:srgbClr val="313131"/>
              </a:solidFill>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0"/>
        <p:cNvGrpSpPr/>
        <p:nvPr/>
      </p:nvGrpSpPr>
      <p:grpSpPr>
        <a:xfrm>
          <a:off x="0" y="0"/>
          <a:ext cx="0" cy="0"/>
          <a:chOff x="0" y="0"/>
          <a:chExt cx="0" cy="0"/>
        </a:xfrm>
      </p:grpSpPr>
      <p:sp>
        <p:nvSpPr>
          <p:cNvPr id="561" name="Google Shape;561;p98"/>
          <p:cNvSpPr txBox="1">
            <a:spLocks noGrp="1"/>
          </p:cNvSpPr>
          <p:nvPr>
            <p:ph type="title"/>
          </p:nvPr>
        </p:nvSpPr>
        <p:spPr>
          <a:xfrm>
            <a:off x="452625" y="389075"/>
            <a:ext cx="8210700" cy="7311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CO-TEACHING MODELS</a:t>
            </a:r>
            <a:endParaRPr sz="1800" b="1">
              <a:latin typeface="Montserrat"/>
              <a:ea typeface="Montserrat"/>
              <a:cs typeface="Montserrat"/>
              <a:sym typeface="Montserrat"/>
            </a:endParaRPr>
          </a:p>
        </p:txBody>
      </p:sp>
      <p:sp>
        <p:nvSpPr>
          <p:cNvPr id="562" name="Google Shape;562;p98"/>
          <p:cNvSpPr/>
          <p:nvPr/>
        </p:nvSpPr>
        <p:spPr>
          <a:xfrm>
            <a:off x="-15575" y="-113100"/>
            <a:ext cx="9471600" cy="1131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63" name="Google Shape;563;p98"/>
          <p:cNvCxnSpPr/>
          <p:nvPr/>
        </p:nvCxnSpPr>
        <p:spPr>
          <a:xfrm>
            <a:off x="452575" y="1120150"/>
            <a:ext cx="8210700" cy="0"/>
          </a:xfrm>
          <a:prstGeom prst="straightConnector1">
            <a:avLst/>
          </a:prstGeom>
          <a:noFill/>
          <a:ln w="38100" cap="flat" cmpd="sng">
            <a:solidFill>
              <a:srgbClr val="9A8C77"/>
            </a:solidFill>
            <a:prstDash val="solid"/>
            <a:round/>
            <a:headEnd type="none" w="med" len="med"/>
            <a:tailEnd type="none" w="med" len="med"/>
          </a:ln>
        </p:spPr>
      </p:cxnSp>
      <p:sp>
        <p:nvSpPr>
          <p:cNvPr id="564" name="Google Shape;564;p98"/>
          <p:cNvSpPr/>
          <p:nvPr/>
        </p:nvSpPr>
        <p:spPr>
          <a:xfrm>
            <a:off x="3251603" y="1449937"/>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a:p>
        </p:txBody>
      </p:sp>
      <p:sp>
        <p:nvSpPr>
          <p:cNvPr id="565" name="Google Shape;565;p98"/>
          <p:cNvSpPr txBox="1"/>
          <p:nvPr/>
        </p:nvSpPr>
        <p:spPr>
          <a:xfrm>
            <a:off x="3322883" y="1456178"/>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TEACH &amp; OBSERVE</a:t>
            </a:r>
            <a:endParaRPr sz="1664">
              <a:solidFill>
                <a:srgbClr val="212121"/>
              </a:solidFill>
            </a:endParaRPr>
          </a:p>
        </p:txBody>
      </p:sp>
      <p:sp>
        <p:nvSpPr>
          <p:cNvPr id="566" name="Google Shape;566;p98"/>
          <p:cNvSpPr txBox="1"/>
          <p:nvPr/>
        </p:nvSpPr>
        <p:spPr>
          <a:xfrm>
            <a:off x="3251615" y="1775091"/>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One leads while one collects evidence.</a:t>
            </a:r>
            <a:endParaRPr sz="1200"/>
          </a:p>
        </p:txBody>
      </p:sp>
      <p:sp>
        <p:nvSpPr>
          <p:cNvPr id="567" name="Google Shape;567;p98"/>
          <p:cNvSpPr/>
          <p:nvPr/>
        </p:nvSpPr>
        <p:spPr>
          <a:xfrm>
            <a:off x="6112300" y="1445750"/>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a:p>
        </p:txBody>
      </p:sp>
      <p:sp>
        <p:nvSpPr>
          <p:cNvPr id="568" name="Google Shape;568;p98"/>
          <p:cNvSpPr txBox="1"/>
          <p:nvPr/>
        </p:nvSpPr>
        <p:spPr>
          <a:xfrm>
            <a:off x="6183599" y="1451832"/>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TEACH &amp; ASSIST</a:t>
            </a:r>
            <a:endParaRPr sz="1664">
              <a:solidFill>
                <a:srgbClr val="212121"/>
              </a:solidFill>
            </a:endParaRPr>
          </a:p>
        </p:txBody>
      </p:sp>
      <p:sp>
        <p:nvSpPr>
          <p:cNvPr id="569" name="Google Shape;569;p98"/>
          <p:cNvSpPr txBox="1"/>
          <p:nvPr/>
        </p:nvSpPr>
        <p:spPr>
          <a:xfrm>
            <a:off x="6112312" y="1770904"/>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One leads while one supports individuals or groups.</a:t>
            </a:r>
            <a:endParaRPr sz="1200"/>
          </a:p>
        </p:txBody>
      </p:sp>
      <p:sp>
        <p:nvSpPr>
          <p:cNvPr id="570" name="Google Shape;570;p98"/>
          <p:cNvSpPr/>
          <p:nvPr/>
        </p:nvSpPr>
        <p:spPr>
          <a:xfrm>
            <a:off x="6112298" y="3527869"/>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a:p>
        </p:txBody>
      </p:sp>
      <p:sp>
        <p:nvSpPr>
          <p:cNvPr id="571" name="Google Shape;571;p98"/>
          <p:cNvSpPr txBox="1"/>
          <p:nvPr/>
        </p:nvSpPr>
        <p:spPr>
          <a:xfrm>
            <a:off x="6183599" y="3533159"/>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TEAM TEACHING</a:t>
            </a:r>
            <a:endParaRPr sz="1664">
              <a:solidFill>
                <a:srgbClr val="212121"/>
              </a:solidFill>
            </a:endParaRPr>
          </a:p>
        </p:txBody>
      </p:sp>
      <p:sp>
        <p:nvSpPr>
          <p:cNvPr id="572" name="Google Shape;572;p98"/>
          <p:cNvSpPr txBox="1"/>
          <p:nvPr/>
        </p:nvSpPr>
        <p:spPr>
          <a:xfrm>
            <a:off x="6112310" y="3853023"/>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Both share active delivery throughout the lesson.</a:t>
            </a:r>
            <a:endParaRPr sz="1200"/>
          </a:p>
        </p:txBody>
      </p:sp>
      <p:sp>
        <p:nvSpPr>
          <p:cNvPr id="573" name="Google Shape;573;p98"/>
          <p:cNvSpPr/>
          <p:nvPr/>
        </p:nvSpPr>
        <p:spPr>
          <a:xfrm>
            <a:off x="3251617" y="2495178"/>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b="1"/>
          </a:p>
        </p:txBody>
      </p:sp>
      <p:sp>
        <p:nvSpPr>
          <p:cNvPr id="574" name="Google Shape;574;p98"/>
          <p:cNvSpPr txBox="1"/>
          <p:nvPr/>
        </p:nvSpPr>
        <p:spPr>
          <a:xfrm>
            <a:off x="3322883" y="2498294"/>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STATION TEACHING</a:t>
            </a:r>
            <a:endParaRPr sz="1664">
              <a:solidFill>
                <a:srgbClr val="212121"/>
              </a:solidFill>
            </a:endParaRPr>
          </a:p>
        </p:txBody>
      </p:sp>
      <p:sp>
        <p:nvSpPr>
          <p:cNvPr id="575" name="Google Shape;575;p98"/>
          <p:cNvSpPr txBox="1"/>
          <p:nvPr/>
        </p:nvSpPr>
        <p:spPr>
          <a:xfrm>
            <a:off x="3251629" y="2820332"/>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Both lead different stations as students rotate.</a:t>
            </a:r>
            <a:endParaRPr sz="1200"/>
          </a:p>
        </p:txBody>
      </p:sp>
      <p:sp>
        <p:nvSpPr>
          <p:cNvPr id="576" name="Google Shape;576;p98"/>
          <p:cNvSpPr/>
          <p:nvPr/>
        </p:nvSpPr>
        <p:spPr>
          <a:xfrm>
            <a:off x="6112300" y="2490991"/>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b="1"/>
          </a:p>
        </p:txBody>
      </p:sp>
      <p:sp>
        <p:nvSpPr>
          <p:cNvPr id="577" name="Google Shape;577;p98"/>
          <p:cNvSpPr txBox="1"/>
          <p:nvPr/>
        </p:nvSpPr>
        <p:spPr>
          <a:xfrm>
            <a:off x="6164168" y="2494187"/>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PARALLEL TEACHING</a:t>
            </a:r>
            <a:endParaRPr sz="1664">
              <a:solidFill>
                <a:srgbClr val="212121"/>
              </a:solidFill>
            </a:endParaRPr>
          </a:p>
        </p:txBody>
      </p:sp>
      <p:sp>
        <p:nvSpPr>
          <p:cNvPr id="578" name="Google Shape;578;p98"/>
          <p:cNvSpPr txBox="1"/>
          <p:nvPr/>
        </p:nvSpPr>
        <p:spPr>
          <a:xfrm>
            <a:off x="6112312" y="2816145"/>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Both teach the same or related content to groups.</a:t>
            </a:r>
            <a:endParaRPr sz="1200"/>
          </a:p>
        </p:txBody>
      </p:sp>
      <p:sp>
        <p:nvSpPr>
          <p:cNvPr id="579" name="Google Shape;579;p98"/>
          <p:cNvSpPr/>
          <p:nvPr/>
        </p:nvSpPr>
        <p:spPr>
          <a:xfrm>
            <a:off x="3251614" y="3532048"/>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b="1"/>
          </a:p>
        </p:txBody>
      </p:sp>
      <p:sp>
        <p:nvSpPr>
          <p:cNvPr id="580" name="Google Shape;580;p98"/>
          <p:cNvSpPr txBox="1"/>
          <p:nvPr/>
        </p:nvSpPr>
        <p:spPr>
          <a:xfrm>
            <a:off x="3322883" y="3537278"/>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ALTERNATIVE TEACHING</a:t>
            </a:r>
            <a:endParaRPr sz="1664">
              <a:solidFill>
                <a:srgbClr val="212121"/>
              </a:solidFill>
            </a:endParaRPr>
          </a:p>
        </p:txBody>
      </p:sp>
      <p:sp>
        <p:nvSpPr>
          <p:cNvPr id="581" name="Google Shape;581;p98"/>
          <p:cNvSpPr txBox="1"/>
          <p:nvPr/>
        </p:nvSpPr>
        <p:spPr>
          <a:xfrm>
            <a:off x="3251625" y="3857202"/>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One leads larger group while one targets smaller group.</a:t>
            </a:r>
            <a:endParaRPr sz="1200"/>
          </a:p>
        </p:txBody>
      </p:sp>
      <p:cxnSp>
        <p:nvCxnSpPr>
          <p:cNvPr id="582" name="Google Shape;582;p98"/>
          <p:cNvCxnSpPr/>
          <p:nvPr/>
        </p:nvCxnSpPr>
        <p:spPr>
          <a:xfrm>
            <a:off x="3235454" y="2432796"/>
            <a:ext cx="2579100" cy="1200"/>
          </a:xfrm>
          <a:prstGeom prst="straightConnector1">
            <a:avLst/>
          </a:prstGeom>
          <a:noFill/>
          <a:ln w="9525" cap="flat" cmpd="sng">
            <a:solidFill>
              <a:srgbClr val="937951"/>
            </a:solidFill>
            <a:prstDash val="solid"/>
            <a:round/>
            <a:headEnd type="none" w="med" len="med"/>
            <a:tailEnd type="none" w="med" len="med"/>
          </a:ln>
        </p:spPr>
      </p:cxnSp>
      <p:cxnSp>
        <p:nvCxnSpPr>
          <p:cNvPr id="583" name="Google Shape;583;p98"/>
          <p:cNvCxnSpPr/>
          <p:nvPr/>
        </p:nvCxnSpPr>
        <p:spPr>
          <a:xfrm>
            <a:off x="3235425" y="3473857"/>
            <a:ext cx="2579100" cy="1200"/>
          </a:xfrm>
          <a:prstGeom prst="straightConnector1">
            <a:avLst/>
          </a:prstGeom>
          <a:noFill/>
          <a:ln w="9525" cap="flat" cmpd="sng">
            <a:solidFill>
              <a:srgbClr val="937951"/>
            </a:solidFill>
            <a:prstDash val="solid"/>
            <a:round/>
            <a:headEnd type="none" w="med" len="med"/>
            <a:tailEnd type="none" w="med" len="med"/>
          </a:ln>
        </p:spPr>
      </p:cxnSp>
      <p:cxnSp>
        <p:nvCxnSpPr>
          <p:cNvPr id="584" name="Google Shape;584;p98"/>
          <p:cNvCxnSpPr/>
          <p:nvPr/>
        </p:nvCxnSpPr>
        <p:spPr>
          <a:xfrm>
            <a:off x="6112329" y="2428768"/>
            <a:ext cx="2579100" cy="1200"/>
          </a:xfrm>
          <a:prstGeom prst="straightConnector1">
            <a:avLst/>
          </a:prstGeom>
          <a:noFill/>
          <a:ln w="9525" cap="flat" cmpd="sng">
            <a:solidFill>
              <a:srgbClr val="937951"/>
            </a:solidFill>
            <a:prstDash val="solid"/>
            <a:round/>
            <a:headEnd type="none" w="med" len="med"/>
            <a:tailEnd type="none" w="med" len="med"/>
          </a:ln>
        </p:spPr>
      </p:cxnSp>
      <p:cxnSp>
        <p:nvCxnSpPr>
          <p:cNvPr id="585" name="Google Shape;585;p98"/>
          <p:cNvCxnSpPr/>
          <p:nvPr/>
        </p:nvCxnSpPr>
        <p:spPr>
          <a:xfrm>
            <a:off x="6096112" y="3469828"/>
            <a:ext cx="2579100" cy="1200"/>
          </a:xfrm>
          <a:prstGeom prst="straightConnector1">
            <a:avLst/>
          </a:prstGeom>
          <a:noFill/>
          <a:ln w="9525" cap="flat" cmpd="sng">
            <a:solidFill>
              <a:srgbClr val="937951"/>
            </a:solidFill>
            <a:prstDash val="solid"/>
            <a:round/>
            <a:headEnd type="none" w="med" len="med"/>
            <a:tailEnd type="none" w="med" len="med"/>
          </a:ln>
        </p:spPr>
      </p:cxnSp>
      <p:sp>
        <p:nvSpPr>
          <p:cNvPr id="586" name="Google Shape;586;p98"/>
          <p:cNvSpPr/>
          <p:nvPr/>
        </p:nvSpPr>
        <p:spPr>
          <a:xfrm>
            <a:off x="452625" y="1452625"/>
            <a:ext cx="2391900" cy="3231900"/>
          </a:xfrm>
          <a:prstGeom prst="roundRect">
            <a:avLst>
              <a:gd name="adj" fmla="val 6066"/>
            </a:avLst>
          </a:prstGeom>
          <a:solidFill>
            <a:srgbClr val="313131">
              <a:alpha val="91670"/>
            </a:srgbClr>
          </a:solidFill>
          <a:ln>
            <a:noFill/>
          </a:ln>
        </p:spPr>
        <p:txBody>
          <a:bodyPr spcFirstLastPara="1" wrap="square" lIns="84325" tIns="84325" rIns="84325" bIns="84325" anchor="ctr" anchorCtr="0">
            <a:noAutofit/>
          </a:bodyPr>
          <a:lstStyle/>
          <a:p>
            <a:pPr marL="0" marR="0" lvl="0" indent="0" algn="l" rtl="0">
              <a:spcBef>
                <a:spcPts val="0"/>
              </a:spcBef>
              <a:spcAft>
                <a:spcPts val="0"/>
              </a:spcAft>
              <a:buNone/>
            </a:pPr>
            <a:r>
              <a:rPr lang="en" sz="1100" b="1">
                <a:solidFill>
                  <a:srgbClr val="9A8C77"/>
                </a:solidFill>
                <a:latin typeface="Nunito"/>
                <a:ea typeface="Nunito"/>
                <a:cs typeface="Nunito"/>
                <a:sym typeface="Nunito"/>
              </a:rPr>
              <a:t>SHARED WORK</a:t>
            </a:r>
            <a:endParaRPr sz="1100" b="1">
              <a:solidFill>
                <a:srgbClr val="9A8C77"/>
              </a:solidFill>
              <a:latin typeface="Nunito"/>
              <a:ea typeface="Nunito"/>
              <a:cs typeface="Nunito"/>
              <a:sym typeface="Nunito"/>
            </a:endParaRPr>
          </a:p>
          <a:p>
            <a:pPr marL="0" marR="0" lvl="0" indent="0" algn="l" rtl="0">
              <a:spcBef>
                <a:spcPts val="1000"/>
              </a:spcBef>
              <a:spcAft>
                <a:spcPts val="0"/>
              </a:spcAft>
              <a:buNone/>
            </a:pPr>
            <a:r>
              <a:rPr lang="en" sz="1800" b="1">
                <a:solidFill>
                  <a:schemeClr val="lt1"/>
                </a:solidFill>
                <a:latin typeface="Montserrat"/>
                <a:ea typeface="Montserrat"/>
                <a:cs typeface="Montserrat"/>
                <a:sym typeface="Montserrat"/>
              </a:rPr>
              <a:t>Plan</a:t>
            </a:r>
            <a:endParaRPr sz="1800" b="1">
              <a:solidFill>
                <a:schemeClr val="lt1"/>
              </a:solidFill>
              <a:latin typeface="Montserrat"/>
              <a:ea typeface="Montserrat"/>
              <a:cs typeface="Montserrat"/>
              <a:sym typeface="Montserrat"/>
            </a:endParaRPr>
          </a:p>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Teach</a:t>
            </a:r>
            <a:endParaRPr sz="1800" b="1">
              <a:solidFill>
                <a:schemeClr val="lt1"/>
              </a:solidFill>
              <a:latin typeface="Montserrat"/>
              <a:ea typeface="Montserrat"/>
              <a:cs typeface="Montserrat"/>
              <a:sym typeface="Montserrat"/>
            </a:endParaRPr>
          </a:p>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Assess</a:t>
            </a:r>
            <a:endParaRPr sz="1800" b="1">
              <a:solidFill>
                <a:schemeClr val="lt1"/>
              </a:solidFill>
              <a:latin typeface="Montserrat"/>
              <a:ea typeface="Montserrat"/>
              <a:cs typeface="Montserrat"/>
              <a:sym typeface="Montserrat"/>
            </a:endParaRPr>
          </a:p>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Reflect</a:t>
            </a:r>
            <a:endParaRPr sz="1800" b="1">
              <a:solidFill>
                <a:schemeClr val="lt1"/>
              </a:solidFill>
              <a:latin typeface="Montserrat"/>
              <a:ea typeface="Montserrat"/>
              <a:cs typeface="Montserrat"/>
              <a:sym typeface="Montserrat"/>
            </a:endParaRPr>
          </a:p>
          <a:p>
            <a:pPr marL="0" marR="0" lvl="0" indent="0" algn="l" rtl="0">
              <a:spcBef>
                <a:spcPts val="1000"/>
              </a:spcBef>
              <a:spcAft>
                <a:spcPts val="0"/>
              </a:spcAft>
              <a:buNone/>
            </a:pPr>
            <a:r>
              <a:rPr lang="en" sz="1291" b="1">
                <a:solidFill>
                  <a:schemeClr val="lt1"/>
                </a:solidFill>
                <a:latin typeface="Nunito"/>
                <a:ea typeface="Nunito"/>
                <a:cs typeface="Nunito"/>
                <a:sym typeface="Nunito"/>
              </a:rPr>
              <a:t>Choose the approach by the objective, content, student need, &amp; classroom context.</a:t>
            </a:r>
            <a:endParaRPr sz="1291" b="1">
              <a:solidFill>
                <a:schemeClr val="lt1"/>
              </a:solidFill>
              <a:latin typeface="Nunito"/>
              <a:ea typeface="Nunito"/>
              <a:cs typeface="Nunito"/>
              <a:sym typeface="Nunito"/>
            </a:endParaRPr>
          </a:p>
        </p:txBody>
      </p:sp>
      <p:sp>
        <p:nvSpPr>
          <p:cNvPr id="587" name="Google Shape;587;p98"/>
          <p:cNvSpPr txBox="1"/>
          <p:nvPr/>
        </p:nvSpPr>
        <p:spPr>
          <a:xfrm>
            <a:off x="3235425" y="4453950"/>
            <a:ext cx="5454900" cy="2307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000" b="1" i="1">
                <a:solidFill>
                  <a:srgbClr val="1E1B1C"/>
                </a:solidFill>
                <a:latin typeface="Nunito"/>
                <a:ea typeface="Nunito"/>
                <a:cs typeface="Nunito"/>
                <a:sym typeface="Nunito"/>
              </a:rPr>
              <a:t>Before Instruction: </a:t>
            </a:r>
            <a:r>
              <a:rPr lang="en" sz="1000" i="1">
                <a:solidFill>
                  <a:srgbClr val="1E1B1C"/>
                </a:solidFill>
                <a:latin typeface="Nunito"/>
                <a:ea typeface="Nunito"/>
                <a:cs typeface="Nunito"/>
                <a:sym typeface="Nunito"/>
              </a:rPr>
              <a:t>Name who leads, who monitors, and how support will be provided.</a:t>
            </a:r>
            <a:endParaRPr sz="1000" i="1">
              <a:solidFill>
                <a:schemeClr val="dk1"/>
              </a:solidFill>
            </a:endParaRPr>
          </a:p>
        </p:txBody>
      </p:sp>
      <p:sp>
        <p:nvSpPr>
          <p:cNvPr id="589" name="Google Shape;589;p98"/>
          <p:cNvSpPr txBox="1"/>
          <p:nvPr/>
        </p:nvSpPr>
        <p:spPr>
          <a:xfrm>
            <a:off x="2632850" y="4685000"/>
            <a:ext cx="6245400" cy="3231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1200"/>
              </a:spcBef>
              <a:spcAft>
                <a:spcPts val="1200"/>
              </a:spcAft>
              <a:buNone/>
            </a:pPr>
            <a:r>
              <a:rPr lang="en" sz="900">
                <a:solidFill>
                  <a:srgbClr val="313131"/>
                </a:solidFill>
                <a:latin typeface="Nunito"/>
                <a:ea typeface="Nunito"/>
                <a:cs typeface="Nunito"/>
                <a:sym typeface="Nunito"/>
              </a:rPr>
              <a:t>(Friend &amp; Cook, 2017)</a:t>
            </a:r>
            <a:endParaRPr sz="900">
              <a:solidFill>
                <a:srgbClr val="313131"/>
              </a:solidFill>
              <a:latin typeface="Nunito"/>
              <a:ea typeface="Nunito"/>
              <a:cs typeface="Nunito"/>
              <a:sym typeface="Nuni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3"/>
        <p:cNvGrpSpPr/>
        <p:nvPr/>
      </p:nvGrpSpPr>
      <p:grpSpPr>
        <a:xfrm>
          <a:off x="0" y="0"/>
          <a:ext cx="0" cy="0"/>
          <a:chOff x="0" y="0"/>
          <a:chExt cx="0" cy="0"/>
        </a:xfrm>
      </p:grpSpPr>
      <p:sp>
        <p:nvSpPr>
          <p:cNvPr id="594" name="Google Shape;594;p99"/>
          <p:cNvSpPr txBox="1"/>
          <p:nvPr/>
        </p:nvSpPr>
        <p:spPr>
          <a:xfrm>
            <a:off x="308600" y="435575"/>
            <a:ext cx="8865600" cy="58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LESSON-PLANNING PROGRESSION</a:t>
            </a:r>
            <a:endParaRPr sz="3000" i="1">
              <a:solidFill>
                <a:srgbClr val="212121"/>
              </a:solidFill>
              <a:latin typeface="Nunito"/>
              <a:ea typeface="Nunito"/>
              <a:cs typeface="Nunito"/>
              <a:sym typeface="Nunito"/>
            </a:endParaRPr>
          </a:p>
        </p:txBody>
      </p:sp>
      <p:cxnSp>
        <p:nvCxnSpPr>
          <p:cNvPr id="595" name="Google Shape;595;p99"/>
          <p:cNvCxnSpPr/>
          <p:nvPr/>
        </p:nvCxnSpPr>
        <p:spPr>
          <a:xfrm rot="10800000" flipH="1">
            <a:off x="307400" y="1041225"/>
            <a:ext cx="8589300" cy="9600"/>
          </a:xfrm>
          <a:prstGeom prst="straightConnector1">
            <a:avLst/>
          </a:prstGeom>
          <a:noFill/>
          <a:ln w="38100" cap="flat" cmpd="sng">
            <a:solidFill>
              <a:srgbClr val="212121"/>
            </a:solidFill>
            <a:prstDash val="solid"/>
            <a:round/>
            <a:headEnd type="none" w="med" len="med"/>
            <a:tailEnd type="none" w="med" len="med"/>
          </a:ln>
        </p:spPr>
      </p:cxnSp>
      <p:sp>
        <p:nvSpPr>
          <p:cNvPr id="597" name="Google Shape;597;p99"/>
          <p:cNvSpPr txBox="1"/>
          <p:nvPr/>
        </p:nvSpPr>
        <p:spPr>
          <a:xfrm>
            <a:off x="307400" y="1201175"/>
            <a:ext cx="8589300" cy="2307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Beginning in Week 3, the Candidate submits plans for instruction they are responsible for delivering.</a:t>
            </a:r>
            <a:endParaRPr>
              <a:solidFill>
                <a:schemeClr val="dk1"/>
              </a:solidFill>
            </a:endParaRPr>
          </a:p>
        </p:txBody>
      </p:sp>
      <p:sp>
        <p:nvSpPr>
          <p:cNvPr id="598" name="Google Shape;598;p99"/>
          <p:cNvSpPr/>
          <p:nvPr/>
        </p:nvSpPr>
        <p:spPr>
          <a:xfrm>
            <a:off x="31155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599" name="Google Shape;599;p99"/>
          <p:cNvSpPr txBox="1"/>
          <p:nvPr/>
        </p:nvSpPr>
        <p:spPr>
          <a:xfrm>
            <a:off x="31155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1-2</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0</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00" name="Google Shape;600;p99"/>
          <p:cNvSpPr txBox="1"/>
          <p:nvPr/>
        </p:nvSpPr>
        <p:spPr>
          <a:xfrm>
            <a:off x="31155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ORIENTATION &amp; OBSERVATION</a:t>
            </a:r>
            <a:endParaRPr sz="1200" b="1">
              <a:solidFill>
                <a:srgbClr val="313131"/>
              </a:solidFill>
              <a:latin typeface="Nunito"/>
              <a:ea typeface="Nunito"/>
              <a:cs typeface="Nunito"/>
              <a:sym typeface="Nunito"/>
            </a:endParaRPr>
          </a:p>
        </p:txBody>
      </p:sp>
      <p:sp>
        <p:nvSpPr>
          <p:cNvPr id="601" name="Google Shape;601;p99"/>
          <p:cNvSpPr/>
          <p:nvPr/>
        </p:nvSpPr>
        <p:spPr>
          <a:xfrm>
            <a:off x="385485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602" name="Google Shape;602;p99"/>
          <p:cNvSpPr txBox="1"/>
          <p:nvPr/>
        </p:nvSpPr>
        <p:spPr>
          <a:xfrm>
            <a:off x="385485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5-6</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2</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03" name="Google Shape;603;p99"/>
          <p:cNvSpPr txBox="1"/>
          <p:nvPr/>
        </p:nvSpPr>
        <p:spPr>
          <a:xfrm>
            <a:off x="385485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EXPANDING RESPONSIBILITIES</a:t>
            </a:r>
            <a:endParaRPr sz="1200" b="1">
              <a:solidFill>
                <a:srgbClr val="313131"/>
              </a:solidFill>
              <a:latin typeface="Nunito"/>
              <a:ea typeface="Nunito"/>
              <a:cs typeface="Nunito"/>
              <a:sym typeface="Nunito"/>
            </a:endParaRPr>
          </a:p>
        </p:txBody>
      </p:sp>
      <p:sp>
        <p:nvSpPr>
          <p:cNvPr id="604" name="Google Shape;604;p99"/>
          <p:cNvSpPr/>
          <p:nvPr/>
        </p:nvSpPr>
        <p:spPr>
          <a:xfrm>
            <a:off x="208320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605" name="Google Shape;605;p99"/>
          <p:cNvSpPr txBox="1"/>
          <p:nvPr/>
        </p:nvSpPr>
        <p:spPr>
          <a:xfrm>
            <a:off x="208320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3-4</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1</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06" name="Google Shape;606;p99"/>
          <p:cNvSpPr txBox="1"/>
          <p:nvPr/>
        </p:nvSpPr>
        <p:spPr>
          <a:xfrm>
            <a:off x="208320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INITIAL TEACHING &amp; CO-TEACHING</a:t>
            </a:r>
            <a:endParaRPr sz="1200" b="1">
              <a:solidFill>
                <a:srgbClr val="313131"/>
              </a:solidFill>
              <a:latin typeface="Nunito"/>
              <a:ea typeface="Nunito"/>
              <a:cs typeface="Nunito"/>
              <a:sym typeface="Nunito"/>
            </a:endParaRPr>
          </a:p>
        </p:txBody>
      </p:sp>
      <p:sp>
        <p:nvSpPr>
          <p:cNvPr id="607" name="Google Shape;607;p99"/>
          <p:cNvSpPr/>
          <p:nvPr/>
        </p:nvSpPr>
        <p:spPr>
          <a:xfrm>
            <a:off x="562650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608" name="Google Shape;608;p99"/>
          <p:cNvSpPr txBox="1"/>
          <p:nvPr/>
        </p:nvSpPr>
        <p:spPr>
          <a:xfrm>
            <a:off x="562650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7-11</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4</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09" name="Google Shape;609;p99"/>
          <p:cNvSpPr txBox="1"/>
          <p:nvPr/>
        </p:nvSpPr>
        <p:spPr>
          <a:xfrm>
            <a:off x="562650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INCREASING INSTRUCTIONAL LEADERSHIP</a:t>
            </a:r>
            <a:endParaRPr sz="1200" b="1">
              <a:solidFill>
                <a:srgbClr val="313131"/>
              </a:solidFill>
              <a:latin typeface="Nunito"/>
              <a:ea typeface="Nunito"/>
              <a:cs typeface="Nunito"/>
              <a:sym typeface="Nunito"/>
            </a:endParaRPr>
          </a:p>
        </p:txBody>
      </p:sp>
      <p:sp>
        <p:nvSpPr>
          <p:cNvPr id="610" name="Google Shape;610;p99"/>
          <p:cNvSpPr/>
          <p:nvPr/>
        </p:nvSpPr>
        <p:spPr>
          <a:xfrm>
            <a:off x="739815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611" name="Google Shape;611;p99"/>
          <p:cNvSpPr txBox="1"/>
          <p:nvPr/>
        </p:nvSpPr>
        <p:spPr>
          <a:xfrm>
            <a:off x="739815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12-14</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2</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12" name="Google Shape;612;p99"/>
          <p:cNvSpPr txBox="1"/>
          <p:nvPr/>
        </p:nvSpPr>
        <p:spPr>
          <a:xfrm>
            <a:off x="739815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TRANSITION &amp; REFLECTION</a:t>
            </a:r>
            <a:endParaRPr sz="1200" b="1">
              <a:solidFill>
                <a:srgbClr val="313131"/>
              </a:solidFill>
              <a:latin typeface="Nunito"/>
              <a:ea typeface="Nunito"/>
              <a:cs typeface="Nunito"/>
              <a:sym typeface="Nunito"/>
            </a:endParaRPr>
          </a:p>
        </p:txBody>
      </p:sp>
      <p:cxnSp>
        <p:nvCxnSpPr>
          <p:cNvPr id="613" name="Google Shape;613;p99"/>
          <p:cNvCxnSpPr/>
          <p:nvPr/>
        </p:nvCxnSpPr>
        <p:spPr>
          <a:xfrm>
            <a:off x="1905450" y="1770350"/>
            <a:ext cx="0" cy="2113200"/>
          </a:xfrm>
          <a:prstGeom prst="straightConnector1">
            <a:avLst/>
          </a:prstGeom>
          <a:noFill/>
          <a:ln w="19050" cap="flat" cmpd="sng">
            <a:solidFill>
              <a:srgbClr val="C5BBA8"/>
            </a:solidFill>
            <a:prstDash val="solid"/>
            <a:round/>
            <a:headEnd type="none" w="med" len="med"/>
            <a:tailEnd type="none" w="med" len="med"/>
          </a:ln>
        </p:spPr>
      </p:cxnSp>
      <p:cxnSp>
        <p:nvCxnSpPr>
          <p:cNvPr id="614" name="Google Shape;614;p99"/>
          <p:cNvCxnSpPr/>
          <p:nvPr/>
        </p:nvCxnSpPr>
        <p:spPr>
          <a:xfrm>
            <a:off x="3689650" y="1770350"/>
            <a:ext cx="0" cy="2113200"/>
          </a:xfrm>
          <a:prstGeom prst="straightConnector1">
            <a:avLst/>
          </a:prstGeom>
          <a:noFill/>
          <a:ln w="19050" cap="flat" cmpd="sng">
            <a:solidFill>
              <a:srgbClr val="C5BBA8"/>
            </a:solidFill>
            <a:prstDash val="solid"/>
            <a:round/>
            <a:headEnd type="none" w="med" len="med"/>
            <a:tailEnd type="none" w="med" len="med"/>
          </a:ln>
        </p:spPr>
      </p:cxnSp>
      <p:cxnSp>
        <p:nvCxnSpPr>
          <p:cNvPr id="615" name="Google Shape;615;p99"/>
          <p:cNvCxnSpPr/>
          <p:nvPr/>
        </p:nvCxnSpPr>
        <p:spPr>
          <a:xfrm>
            <a:off x="5451275" y="1770350"/>
            <a:ext cx="0" cy="2113200"/>
          </a:xfrm>
          <a:prstGeom prst="straightConnector1">
            <a:avLst/>
          </a:prstGeom>
          <a:noFill/>
          <a:ln w="19050" cap="flat" cmpd="sng">
            <a:solidFill>
              <a:srgbClr val="C5BBA8"/>
            </a:solidFill>
            <a:prstDash val="solid"/>
            <a:round/>
            <a:headEnd type="none" w="med" len="med"/>
            <a:tailEnd type="none" w="med" len="med"/>
          </a:ln>
        </p:spPr>
      </p:cxnSp>
      <p:cxnSp>
        <p:nvCxnSpPr>
          <p:cNvPr id="616" name="Google Shape;616;p99"/>
          <p:cNvCxnSpPr/>
          <p:nvPr/>
        </p:nvCxnSpPr>
        <p:spPr>
          <a:xfrm>
            <a:off x="7220400" y="1770350"/>
            <a:ext cx="0" cy="2113200"/>
          </a:xfrm>
          <a:prstGeom prst="straightConnector1">
            <a:avLst/>
          </a:prstGeom>
          <a:noFill/>
          <a:ln w="19050" cap="flat" cmpd="sng">
            <a:solidFill>
              <a:srgbClr val="C5BBA8"/>
            </a:solidFill>
            <a:prstDash val="solid"/>
            <a:round/>
            <a:headEnd type="none" w="med" len="med"/>
            <a:tailEnd type="none" w="med" len="med"/>
          </a:ln>
        </p:spPr>
      </p:cxnSp>
      <p:sp>
        <p:nvSpPr>
          <p:cNvPr id="617" name="Google Shape;617;p99"/>
          <p:cNvSpPr/>
          <p:nvPr/>
        </p:nvSpPr>
        <p:spPr>
          <a:xfrm>
            <a:off x="277350" y="4222025"/>
            <a:ext cx="8589300" cy="583800"/>
          </a:xfrm>
          <a:prstGeom prst="roundRect">
            <a:avLst>
              <a:gd name="adj" fmla="val 11333"/>
            </a:avLst>
          </a:prstGeom>
          <a:solidFill>
            <a:srgbClr val="31313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endParaRPr>
              <a:solidFill>
                <a:schemeClr val="lt1"/>
              </a:solidFill>
              <a:latin typeface="Nunito"/>
              <a:ea typeface="Nunito"/>
              <a:cs typeface="Nunito"/>
              <a:sym typeface="Nunito"/>
            </a:endParaRPr>
          </a:p>
        </p:txBody>
      </p:sp>
      <p:sp>
        <p:nvSpPr>
          <p:cNvPr id="618" name="Google Shape;618;p99"/>
          <p:cNvSpPr txBox="1"/>
          <p:nvPr/>
        </p:nvSpPr>
        <p:spPr>
          <a:xfrm>
            <a:off x="1905450" y="4221925"/>
            <a:ext cx="6961200" cy="5838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None/>
            </a:pPr>
            <a:r>
              <a:rPr lang="en" sz="1100">
                <a:solidFill>
                  <a:schemeClr val="lt1"/>
                </a:solidFill>
                <a:latin typeface="Nunito"/>
                <a:ea typeface="Nunito"/>
                <a:cs typeface="Nunito"/>
                <a:sym typeface="Nunito"/>
              </a:rPr>
              <a:t>Review the full Lesson Plan before each formal observation and sample weekly plans at informal visits. Confirm Cooperating Teacher initials; a plan without initials is incomplete.</a:t>
            </a:r>
            <a:endParaRPr sz="1100">
              <a:solidFill>
                <a:schemeClr val="lt1"/>
              </a:solidFill>
              <a:latin typeface="Nunito"/>
              <a:ea typeface="Nunito"/>
              <a:cs typeface="Nunito"/>
              <a:sym typeface="Nunito"/>
            </a:endParaRPr>
          </a:p>
        </p:txBody>
      </p:sp>
      <p:sp>
        <p:nvSpPr>
          <p:cNvPr id="619" name="Google Shape;619;p99"/>
          <p:cNvSpPr txBox="1"/>
          <p:nvPr/>
        </p:nvSpPr>
        <p:spPr>
          <a:xfrm>
            <a:off x="405450" y="4331235"/>
            <a:ext cx="1434300" cy="3786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b="1">
                <a:solidFill>
                  <a:srgbClr val="C5BBA8"/>
                </a:solidFill>
                <a:latin typeface="Nunito"/>
                <a:ea typeface="Nunito"/>
                <a:cs typeface="Nunito"/>
                <a:sym typeface="Nunito"/>
              </a:rPr>
              <a:t>YOUR ROLE</a:t>
            </a:r>
            <a:endParaRPr b="1">
              <a:solidFill>
                <a:srgbClr val="C5BBA8"/>
              </a:solidFill>
              <a:latin typeface="Nunito"/>
              <a:ea typeface="Nunito"/>
              <a:cs typeface="Nunito"/>
              <a:sym typeface="Nuni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23"/>
        <p:cNvGrpSpPr/>
        <p:nvPr/>
      </p:nvGrpSpPr>
      <p:grpSpPr>
        <a:xfrm>
          <a:off x="0" y="0"/>
          <a:ext cx="0" cy="0"/>
          <a:chOff x="0" y="0"/>
          <a:chExt cx="0" cy="0"/>
        </a:xfrm>
      </p:grpSpPr>
      <p:sp>
        <p:nvSpPr>
          <p:cNvPr id="624" name="Google Shape;624;p100"/>
          <p:cNvSpPr txBox="1">
            <a:spLocks noGrp="1"/>
          </p:cNvSpPr>
          <p:nvPr>
            <p:ph type="title"/>
          </p:nvPr>
        </p:nvSpPr>
        <p:spPr>
          <a:xfrm>
            <a:off x="404850" y="369188"/>
            <a:ext cx="8210700" cy="6375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FIELD SUPERVISION</a:t>
            </a:r>
            <a:endParaRPr sz="1800" i="1">
              <a:latin typeface="Nunito"/>
              <a:ea typeface="Nunito"/>
              <a:cs typeface="Nunito"/>
              <a:sym typeface="Nunito"/>
            </a:endParaRPr>
          </a:p>
        </p:txBody>
      </p:sp>
      <p:sp>
        <p:nvSpPr>
          <p:cNvPr id="625" name="Google Shape;625;p100"/>
          <p:cNvSpPr/>
          <p:nvPr/>
        </p:nvSpPr>
        <p:spPr>
          <a:xfrm>
            <a:off x="-15575" y="-113100"/>
            <a:ext cx="9471600" cy="113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26" name="Google Shape;626;p100"/>
          <p:cNvCxnSpPr/>
          <p:nvPr/>
        </p:nvCxnSpPr>
        <p:spPr>
          <a:xfrm rot="10800000" flipH="1">
            <a:off x="404850" y="1000088"/>
            <a:ext cx="8310600" cy="6600"/>
          </a:xfrm>
          <a:prstGeom prst="straightConnector1">
            <a:avLst/>
          </a:prstGeom>
          <a:noFill/>
          <a:ln w="38100" cap="flat" cmpd="sng">
            <a:solidFill>
              <a:srgbClr val="9A8C77"/>
            </a:solidFill>
            <a:prstDash val="solid"/>
            <a:round/>
            <a:headEnd type="none" w="med" len="med"/>
            <a:tailEnd type="none" w="med" len="med"/>
          </a:ln>
        </p:spPr>
      </p:cxnSp>
      <p:sp>
        <p:nvSpPr>
          <p:cNvPr id="627" name="Google Shape;627;p100"/>
          <p:cNvSpPr/>
          <p:nvPr/>
        </p:nvSpPr>
        <p:spPr>
          <a:xfrm>
            <a:off x="404875" y="1453475"/>
            <a:ext cx="8334300" cy="645300"/>
          </a:xfrm>
          <a:prstGeom prst="roundRect">
            <a:avLst>
              <a:gd name="adj" fmla="val 6066"/>
            </a:avLst>
          </a:pr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100"/>
              <a:buFont typeface="Arial"/>
              <a:buNone/>
            </a:pPr>
            <a:r>
              <a:rPr lang="en" sz="1200" b="1">
                <a:solidFill>
                  <a:schemeClr val="accent2"/>
                </a:solidFill>
                <a:latin typeface="Montserrat"/>
                <a:ea typeface="Montserrat"/>
                <a:cs typeface="Montserrat"/>
                <a:sym typeface="Montserrat"/>
              </a:rPr>
              <a:t>Formal Observations</a:t>
            </a:r>
            <a:endParaRPr sz="1200" b="1">
              <a:latin typeface="Montserrat"/>
              <a:ea typeface="Montserrat"/>
              <a:cs typeface="Montserrat"/>
              <a:sym typeface="Montserrat"/>
            </a:endParaRPr>
          </a:p>
        </p:txBody>
      </p:sp>
      <p:sp>
        <p:nvSpPr>
          <p:cNvPr id="628" name="Google Shape;628;p100"/>
          <p:cNvSpPr/>
          <p:nvPr/>
        </p:nvSpPr>
        <p:spPr>
          <a:xfrm>
            <a:off x="404863" y="2201021"/>
            <a:ext cx="8334300" cy="645300"/>
          </a:xfrm>
          <a:prstGeom prst="roundRect">
            <a:avLst>
              <a:gd name="adj" fmla="val 6066"/>
            </a:avLst>
          </a:prstGeom>
          <a:solidFill>
            <a:srgbClr val="DCD1C5"/>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b="1">
                <a:solidFill>
                  <a:schemeClr val="accent2"/>
                </a:solidFill>
                <a:latin typeface="Montserrat"/>
                <a:ea typeface="Montserrat"/>
                <a:cs typeface="Montserrat"/>
                <a:sym typeface="Montserrat"/>
              </a:rPr>
              <a:t>Informal Observations</a:t>
            </a:r>
            <a:endParaRPr sz="1200" b="1">
              <a:solidFill>
                <a:schemeClr val="accent2"/>
              </a:solidFill>
              <a:latin typeface="Montserrat"/>
              <a:ea typeface="Montserrat"/>
              <a:cs typeface="Montserrat"/>
              <a:sym typeface="Montserrat"/>
            </a:endParaRPr>
          </a:p>
        </p:txBody>
      </p:sp>
      <p:sp>
        <p:nvSpPr>
          <p:cNvPr id="629" name="Google Shape;629;p100"/>
          <p:cNvSpPr/>
          <p:nvPr/>
        </p:nvSpPr>
        <p:spPr>
          <a:xfrm>
            <a:off x="404850" y="2948835"/>
            <a:ext cx="8334300" cy="645300"/>
          </a:xfrm>
          <a:prstGeom prst="roundRect">
            <a:avLst>
              <a:gd name="adj" fmla="val 6066"/>
            </a:avLst>
          </a:pr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b="1">
                <a:solidFill>
                  <a:schemeClr val="accent2"/>
                </a:solidFill>
                <a:latin typeface="Montserrat"/>
                <a:ea typeface="Montserrat"/>
                <a:cs typeface="Montserrat"/>
                <a:sym typeface="Montserrat"/>
              </a:rPr>
              <a:t>Cooperating Teacher</a:t>
            </a:r>
            <a:endParaRPr sz="1200" b="1">
              <a:solidFill>
                <a:schemeClr val="accent2"/>
              </a:solidFill>
              <a:latin typeface="Montserrat"/>
              <a:ea typeface="Montserrat"/>
              <a:cs typeface="Montserrat"/>
              <a:sym typeface="Montserrat"/>
            </a:endParaRPr>
          </a:p>
          <a:p>
            <a:pPr marL="0" marR="0" lvl="0" indent="0" algn="l" rtl="0">
              <a:spcBef>
                <a:spcPts val="0"/>
              </a:spcBef>
              <a:spcAft>
                <a:spcPts val="0"/>
              </a:spcAft>
              <a:buNone/>
            </a:pPr>
            <a:r>
              <a:rPr lang="en" sz="1200" b="1">
                <a:solidFill>
                  <a:schemeClr val="accent2"/>
                </a:solidFill>
                <a:latin typeface="Montserrat"/>
                <a:ea typeface="Montserrat"/>
                <a:cs typeface="Montserrat"/>
                <a:sym typeface="Montserrat"/>
              </a:rPr>
              <a:t>Feedback</a:t>
            </a:r>
            <a:endParaRPr sz="1200" b="1">
              <a:solidFill>
                <a:schemeClr val="accent2"/>
              </a:solidFill>
              <a:latin typeface="Montserrat"/>
              <a:ea typeface="Montserrat"/>
              <a:cs typeface="Montserrat"/>
              <a:sym typeface="Montserrat"/>
            </a:endParaRPr>
          </a:p>
        </p:txBody>
      </p:sp>
      <p:sp>
        <p:nvSpPr>
          <p:cNvPr id="630" name="Google Shape;630;p100"/>
          <p:cNvSpPr/>
          <p:nvPr/>
        </p:nvSpPr>
        <p:spPr>
          <a:xfrm>
            <a:off x="404813" y="3696626"/>
            <a:ext cx="8334300" cy="645300"/>
          </a:xfrm>
          <a:prstGeom prst="roundRect">
            <a:avLst>
              <a:gd name="adj" fmla="val 6066"/>
            </a:avLst>
          </a:prstGeom>
          <a:solidFill>
            <a:srgbClr val="DCD1C5"/>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b="1">
                <a:solidFill>
                  <a:schemeClr val="accent2"/>
                </a:solidFill>
                <a:latin typeface="Montserrat"/>
                <a:ea typeface="Montserrat"/>
                <a:cs typeface="Montserrat"/>
                <a:sym typeface="Montserrat"/>
              </a:rPr>
              <a:t>Evaluations</a:t>
            </a:r>
            <a:endParaRPr sz="1200" b="1">
              <a:solidFill>
                <a:schemeClr val="accent2"/>
              </a:solidFill>
              <a:latin typeface="Montserrat"/>
              <a:ea typeface="Montserrat"/>
              <a:cs typeface="Montserrat"/>
              <a:sym typeface="Montserrat"/>
            </a:endParaRPr>
          </a:p>
        </p:txBody>
      </p:sp>
      <p:sp>
        <p:nvSpPr>
          <p:cNvPr id="631" name="Google Shape;631;p100"/>
          <p:cNvSpPr txBox="1"/>
          <p:nvPr/>
        </p:nvSpPr>
        <p:spPr>
          <a:xfrm>
            <a:off x="4571850" y="1469653"/>
            <a:ext cx="4167300" cy="6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212121"/>
                </a:solidFill>
                <a:latin typeface="Nunito"/>
                <a:ea typeface="Nunito"/>
                <a:cs typeface="Nunito"/>
                <a:sym typeface="Nunito"/>
              </a:rPr>
              <a:t>WC conducts all four in person; each includes preconference, 45+ minute observation, written feedback, and post conference. First formal observation must occur during the first 3rd of the entire clinical teaching assignment.</a:t>
            </a:r>
            <a:endParaRPr sz="800">
              <a:solidFill>
                <a:srgbClr val="212121"/>
              </a:solidFill>
              <a:latin typeface="Nunito"/>
              <a:ea typeface="Nunito"/>
              <a:cs typeface="Nunito"/>
              <a:sym typeface="Nunito"/>
            </a:endParaRPr>
          </a:p>
        </p:txBody>
      </p:sp>
      <p:sp>
        <p:nvSpPr>
          <p:cNvPr id="632" name="Google Shape;632;p100"/>
          <p:cNvSpPr txBox="1"/>
          <p:nvPr/>
        </p:nvSpPr>
        <p:spPr>
          <a:xfrm>
            <a:off x="4571975" y="2200697"/>
            <a:ext cx="4167300" cy="6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212121"/>
                </a:solidFill>
                <a:latin typeface="Nunito"/>
                <a:ea typeface="Nunito"/>
                <a:cs typeface="Nunito"/>
                <a:sym typeface="Nunito"/>
              </a:rPr>
              <a:t>Each lasts 15+ minutes. The first each semester occurs in person within the first six weeks. All informal observations are done in person.</a:t>
            </a:r>
            <a:endParaRPr sz="800">
              <a:solidFill>
                <a:srgbClr val="212121"/>
              </a:solidFill>
              <a:latin typeface="Nunito"/>
              <a:ea typeface="Nunito"/>
              <a:cs typeface="Nunito"/>
              <a:sym typeface="Nunito"/>
            </a:endParaRPr>
          </a:p>
        </p:txBody>
      </p:sp>
      <p:sp>
        <p:nvSpPr>
          <p:cNvPr id="633" name="Google Shape;633;p100"/>
          <p:cNvSpPr txBox="1"/>
          <p:nvPr/>
        </p:nvSpPr>
        <p:spPr>
          <a:xfrm>
            <a:off x="4571850" y="2914767"/>
            <a:ext cx="4167300" cy="6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212121"/>
                </a:solidFill>
                <a:latin typeface="Nunito"/>
                <a:ea typeface="Nunito"/>
                <a:cs typeface="Nunito"/>
                <a:sym typeface="Nunito"/>
              </a:rPr>
              <a:t>The Field Supervisor collaborates with the Candidate and Cooperating Teacher throughout the assignment via Supervision Schedule, Weekly Candidate reflections, Cooperating Teacher Checkpoints, and evaluations..</a:t>
            </a:r>
            <a:endParaRPr sz="800">
              <a:solidFill>
                <a:srgbClr val="212121"/>
              </a:solidFill>
              <a:latin typeface="Nunito"/>
              <a:ea typeface="Nunito"/>
              <a:cs typeface="Nunito"/>
              <a:sym typeface="Nunito"/>
            </a:endParaRPr>
          </a:p>
        </p:txBody>
      </p:sp>
      <p:sp>
        <p:nvSpPr>
          <p:cNvPr id="634" name="Google Shape;634;p100"/>
          <p:cNvSpPr txBox="1"/>
          <p:nvPr/>
        </p:nvSpPr>
        <p:spPr>
          <a:xfrm>
            <a:off x="4571850" y="3679286"/>
            <a:ext cx="4167300" cy="6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212121"/>
                </a:solidFill>
                <a:latin typeface="Nunito"/>
                <a:ea typeface="Nunito"/>
                <a:cs typeface="Nunito"/>
                <a:sym typeface="Nunito"/>
              </a:rPr>
              <a:t>Candidates must meet the program’s published performance disposition expectations to progress and complete. Cooperating Teacher and Field Supervisor collaborate to complete each evaluation determining whether a candidate continues from EDEL 4311 to EDEL 4312 or is recommended for certification.</a:t>
            </a:r>
            <a:endParaRPr sz="800">
              <a:solidFill>
                <a:srgbClr val="212121"/>
              </a:solidFill>
              <a:latin typeface="Nunito"/>
              <a:ea typeface="Nunito"/>
              <a:cs typeface="Nunito"/>
              <a:sym typeface="Nunito"/>
            </a:endParaRPr>
          </a:p>
        </p:txBody>
      </p:sp>
      <p:sp>
        <p:nvSpPr>
          <p:cNvPr id="635" name="Google Shape;635;p100"/>
          <p:cNvSpPr txBox="1"/>
          <p:nvPr/>
        </p:nvSpPr>
        <p:spPr>
          <a:xfrm>
            <a:off x="2666938" y="1610388"/>
            <a:ext cx="2057400" cy="333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900" b="1">
                <a:solidFill>
                  <a:schemeClr val="accent2"/>
                </a:solidFill>
                <a:latin typeface="Nunito"/>
                <a:ea typeface="Nunito"/>
                <a:cs typeface="Nunito"/>
                <a:sym typeface="Nunito"/>
              </a:rPr>
              <a:t>2 in EDEL 4311 </a:t>
            </a:r>
            <a:r>
              <a:rPr lang="en" sz="900" i="1">
                <a:solidFill>
                  <a:schemeClr val="accent2"/>
                </a:solidFill>
                <a:latin typeface="Nunito"/>
                <a:ea typeface="Nunito"/>
                <a:cs typeface="Nunito"/>
                <a:sym typeface="Nunito"/>
              </a:rPr>
              <a:t>(1st half)</a:t>
            </a:r>
            <a:endParaRPr sz="900" i="1">
              <a:solidFill>
                <a:schemeClr val="accent2"/>
              </a:solidFill>
              <a:latin typeface="Nunito"/>
              <a:ea typeface="Nunito"/>
              <a:cs typeface="Nunito"/>
              <a:sym typeface="Nunito"/>
            </a:endParaRPr>
          </a:p>
          <a:p>
            <a:pPr marL="0" marR="0" lvl="0" indent="0" algn="l" rtl="0">
              <a:spcBef>
                <a:spcPts val="0"/>
              </a:spcBef>
              <a:spcAft>
                <a:spcPts val="0"/>
              </a:spcAft>
              <a:buNone/>
            </a:pPr>
            <a:r>
              <a:rPr lang="en" sz="900" b="1">
                <a:solidFill>
                  <a:schemeClr val="accent2"/>
                </a:solidFill>
                <a:latin typeface="Nunito"/>
                <a:ea typeface="Nunito"/>
                <a:cs typeface="Nunito"/>
                <a:sym typeface="Nunito"/>
              </a:rPr>
              <a:t>2 in EDEL 4312 </a:t>
            </a:r>
            <a:r>
              <a:rPr lang="en" sz="900" i="1">
                <a:solidFill>
                  <a:schemeClr val="accent2"/>
                </a:solidFill>
                <a:latin typeface="Nunito"/>
                <a:ea typeface="Nunito"/>
                <a:cs typeface="Nunito"/>
                <a:sym typeface="Nunito"/>
              </a:rPr>
              <a:t>(2nd half)</a:t>
            </a:r>
            <a:endParaRPr sz="900" i="1">
              <a:latin typeface="Nunito"/>
              <a:ea typeface="Nunito"/>
              <a:cs typeface="Nunito"/>
              <a:sym typeface="Nunito"/>
            </a:endParaRPr>
          </a:p>
        </p:txBody>
      </p:sp>
      <p:sp>
        <p:nvSpPr>
          <p:cNvPr id="636" name="Google Shape;636;p100"/>
          <p:cNvSpPr txBox="1"/>
          <p:nvPr/>
        </p:nvSpPr>
        <p:spPr>
          <a:xfrm>
            <a:off x="2666950" y="2365843"/>
            <a:ext cx="2057400" cy="333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900" b="1">
                <a:solidFill>
                  <a:schemeClr val="accent2"/>
                </a:solidFill>
                <a:latin typeface="Nunito"/>
                <a:ea typeface="Nunito"/>
                <a:cs typeface="Nunito"/>
                <a:sym typeface="Nunito"/>
              </a:rPr>
              <a:t>6 total, 3/semester</a:t>
            </a:r>
            <a:endParaRPr sz="900">
              <a:latin typeface="Nunito"/>
              <a:ea typeface="Nunito"/>
              <a:cs typeface="Nunito"/>
              <a:sym typeface="Nunito"/>
            </a:endParaRPr>
          </a:p>
        </p:txBody>
      </p:sp>
      <p:sp>
        <p:nvSpPr>
          <p:cNvPr id="637" name="Google Shape;637;p100"/>
          <p:cNvSpPr txBox="1"/>
          <p:nvPr/>
        </p:nvSpPr>
        <p:spPr>
          <a:xfrm>
            <a:off x="2666938" y="3071103"/>
            <a:ext cx="2057400" cy="333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900" b="1">
                <a:solidFill>
                  <a:schemeClr val="accent2"/>
                </a:solidFill>
                <a:latin typeface="Nunito"/>
                <a:ea typeface="Nunito"/>
                <a:cs typeface="Nunito"/>
                <a:sym typeface="Nunito"/>
              </a:rPr>
              <a:t>AT LEAST 3 documented requests</a:t>
            </a:r>
            <a:endParaRPr sz="900">
              <a:latin typeface="Nunito"/>
              <a:ea typeface="Nunito"/>
              <a:cs typeface="Nunito"/>
              <a:sym typeface="Nunito"/>
            </a:endParaRPr>
          </a:p>
        </p:txBody>
      </p:sp>
      <p:sp>
        <p:nvSpPr>
          <p:cNvPr id="638" name="Google Shape;638;p100"/>
          <p:cNvSpPr txBox="1"/>
          <p:nvPr/>
        </p:nvSpPr>
        <p:spPr>
          <a:xfrm>
            <a:off x="2666950" y="3818773"/>
            <a:ext cx="2057400" cy="333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900" b="1">
                <a:solidFill>
                  <a:schemeClr val="accent2"/>
                </a:solidFill>
                <a:latin typeface="Nunito"/>
                <a:ea typeface="Nunito"/>
                <a:cs typeface="Nunito"/>
                <a:sym typeface="Nunito"/>
              </a:rPr>
              <a:t>Midpoint → Final</a:t>
            </a:r>
            <a:endParaRPr sz="900">
              <a:latin typeface="Nunito"/>
              <a:ea typeface="Nunito"/>
              <a:cs typeface="Nunito"/>
              <a:sym typeface="Nunito"/>
            </a:endParaRPr>
          </a:p>
        </p:txBody>
      </p:sp>
      <p:sp>
        <p:nvSpPr>
          <p:cNvPr id="639" name="Google Shape;639;p100"/>
          <p:cNvSpPr txBox="1"/>
          <p:nvPr/>
        </p:nvSpPr>
        <p:spPr>
          <a:xfrm>
            <a:off x="404850" y="1060788"/>
            <a:ext cx="8334300" cy="324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b="1" i="1">
                <a:solidFill>
                  <a:srgbClr val="313131"/>
                </a:solidFill>
                <a:latin typeface="Nunito"/>
                <a:ea typeface="Nunito"/>
                <a:cs typeface="Nunito"/>
                <a:sym typeface="Nunito"/>
              </a:rPr>
              <a:t>Progression is dependent upon meeting published performance and disposition expectations.</a:t>
            </a:r>
            <a:endParaRPr sz="1200" b="1" i="1">
              <a:solidFill>
                <a:srgbClr val="313131"/>
              </a:solidFill>
              <a:latin typeface="Nunito"/>
              <a:ea typeface="Nunito"/>
              <a:cs typeface="Nunito"/>
              <a:sym typeface="Nunito"/>
            </a:endParaRPr>
          </a:p>
        </p:txBody>
      </p:sp>
      <p:sp>
        <p:nvSpPr>
          <p:cNvPr id="640" name="Google Shape;640;p100"/>
          <p:cNvSpPr txBox="1"/>
          <p:nvPr/>
        </p:nvSpPr>
        <p:spPr>
          <a:xfrm>
            <a:off x="404850" y="4410625"/>
            <a:ext cx="83106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b="1">
                <a:solidFill>
                  <a:schemeClr val="dk1"/>
                </a:solidFill>
                <a:latin typeface="Nunito"/>
                <a:ea typeface="Nunito"/>
                <a:cs typeface="Nunito"/>
                <a:sym typeface="Nunito"/>
              </a:rPr>
              <a:t>PROGRAM NOTICE:</a:t>
            </a:r>
            <a:r>
              <a:rPr lang="en" sz="800">
                <a:solidFill>
                  <a:schemeClr val="dk1"/>
                </a:solidFill>
                <a:latin typeface="Nunito"/>
                <a:ea typeface="Nunito"/>
                <a:cs typeface="Nunito"/>
                <a:sym typeface="Nunito"/>
              </a:rPr>
              <a:t> The observation schedule shown reflects current Texas Administrative Code and proposed WC EPP requirements for the candidate’s approved clinical teaching assignment. WC may adjust observation timing or require additional observations when necessary to maintain compliance, address a change in assignment structure, or provide documented candidate support. Completion of the minimum observation schedule does not, by itself, establish successful clinical teaching.</a:t>
            </a:r>
            <a:endParaRPr sz="800">
              <a:latin typeface="Nunito"/>
              <a:ea typeface="Nunito"/>
              <a:cs typeface="Nunito"/>
              <a:sym typeface="Nuni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78"/>
        <p:cNvGrpSpPr/>
        <p:nvPr/>
      </p:nvGrpSpPr>
      <p:grpSpPr>
        <a:xfrm>
          <a:off x="0" y="0"/>
          <a:ext cx="0" cy="0"/>
          <a:chOff x="0" y="0"/>
          <a:chExt cx="0" cy="0"/>
        </a:xfrm>
      </p:grpSpPr>
      <p:sp>
        <p:nvSpPr>
          <p:cNvPr id="479" name="Google Shape;479;p94"/>
          <p:cNvSpPr txBox="1">
            <a:spLocks noGrp="1"/>
          </p:cNvSpPr>
          <p:nvPr>
            <p:ph type="title"/>
          </p:nvPr>
        </p:nvSpPr>
        <p:spPr>
          <a:xfrm>
            <a:off x="397675" y="-47625"/>
            <a:ext cx="8210700" cy="11799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CLINICAL TEACHING</a:t>
            </a:r>
            <a:endParaRPr sz="2400" b="1">
              <a:latin typeface="Montserrat"/>
              <a:ea typeface="Montserrat"/>
              <a:cs typeface="Montserrat"/>
              <a:sym typeface="Montserrat"/>
            </a:endParaRPr>
          </a:p>
          <a:p>
            <a:pPr marL="0" marR="0" lvl="0" indent="0" algn="l" rtl="0">
              <a:spcBef>
                <a:spcPts val="0"/>
              </a:spcBef>
              <a:spcAft>
                <a:spcPts val="1000"/>
              </a:spcAft>
              <a:buNone/>
            </a:pPr>
            <a:r>
              <a:rPr lang="en" sz="1800" i="1">
                <a:solidFill>
                  <a:schemeClr val="accent2"/>
                </a:solidFill>
                <a:latin typeface="Nunito"/>
                <a:ea typeface="Nunito"/>
                <a:cs typeface="Nunito"/>
                <a:sym typeface="Nunito"/>
              </a:rPr>
              <a:t>Formal observation cycle: three weeks, three parts</a:t>
            </a:r>
            <a:endParaRPr sz="1800" i="1">
              <a:latin typeface="Nunito"/>
              <a:ea typeface="Nunito"/>
              <a:cs typeface="Nunito"/>
              <a:sym typeface="Nunito"/>
            </a:endParaRPr>
          </a:p>
        </p:txBody>
      </p:sp>
      <p:sp>
        <p:nvSpPr>
          <p:cNvPr id="480" name="Google Shape;480;p94"/>
          <p:cNvSpPr/>
          <p:nvPr/>
        </p:nvSpPr>
        <p:spPr>
          <a:xfrm>
            <a:off x="-15575" y="-113100"/>
            <a:ext cx="9471600" cy="1131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1" name="Google Shape;481;p94"/>
          <p:cNvCxnSpPr/>
          <p:nvPr/>
        </p:nvCxnSpPr>
        <p:spPr>
          <a:xfrm>
            <a:off x="412000" y="952475"/>
            <a:ext cx="8334300" cy="19200"/>
          </a:xfrm>
          <a:prstGeom prst="straightConnector1">
            <a:avLst/>
          </a:prstGeom>
          <a:noFill/>
          <a:ln w="38100" cap="flat" cmpd="sng">
            <a:solidFill>
              <a:srgbClr val="9A8C77"/>
            </a:solidFill>
            <a:prstDash val="solid"/>
            <a:round/>
            <a:headEnd type="none" w="med" len="med"/>
            <a:tailEnd type="none" w="med" len="med"/>
          </a:ln>
        </p:spPr>
      </p:cxnSp>
      <p:sp>
        <p:nvSpPr>
          <p:cNvPr id="482" name="Google Shape;482;p94"/>
          <p:cNvSpPr/>
          <p:nvPr/>
        </p:nvSpPr>
        <p:spPr>
          <a:xfrm>
            <a:off x="404850" y="4305738"/>
            <a:ext cx="8334300" cy="442800"/>
          </a:xfrm>
          <a:prstGeom prst="roundRect">
            <a:avLst>
              <a:gd name="adj" fmla="val 6066"/>
            </a:avLst>
          </a:prstGeom>
          <a:solidFill>
            <a:srgbClr val="313131">
              <a:alpha val="91670"/>
            </a:srgbClr>
          </a:solidFill>
          <a:ln>
            <a:noFill/>
          </a:ln>
        </p:spPr>
        <p:txBody>
          <a:bodyPr spcFirstLastPara="1" wrap="square" lIns="91425" tIns="91425" rIns="91425" bIns="91425" anchor="ctr" anchorCtr="0">
            <a:noAutofit/>
          </a:bodyPr>
          <a:lstStyle/>
          <a:p>
            <a:pPr marL="0" marR="0" lvl="0" indent="0" algn="ctr" rtl="0">
              <a:lnSpc>
                <a:spcPct val="80000"/>
              </a:lnSpc>
              <a:spcBef>
                <a:spcPts val="0"/>
              </a:spcBef>
              <a:spcAft>
                <a:spcPts val="0"/>
              </a:spcAft>
              <a:buClr>
                <a:schemeClr val="dk1"/>
              </a:buClr>
              <a:buSzPts val="1100"/>
              <a:buFont typeface="Arial"/>
              <a:buNone/>
            </a:pPr>
            <a:r>
              <a:rPr lang="en" sz="1200" b="1">
                <a:solidFill>
                  <a:schemeClr val="lt1"/>
                </a:solidFill>
                <a:latin typeface="Montserrat"/>
                <a:ea typeface="Montserrat"/>
                <a:cs typeface="Montserrat"/>
                <a:sym typeface="Montserrat"/>
              </a:rPr>
              <a:t>PRE-CONFERENCE WEEK 3    |    OBSERVATION WEEK 4    |    POST-CONFERENCE WEEK 5    |    REPEAT IN WEEKS 8, 9, 10</a:t>
            </a:r>
            <a:endParaRPr sz="1200" b="1">
              <a:solidFill>
                <a:schemeClr val="lt1"/>
              </a:solidFill>
              <a:latin typeface="Montserrat"/>
              <a:ea typeface="Montserrat"/>
              <a:cs typeface="Montserrat"/>
              <a:sym typeface="Montserrat"/>
            </a:endParaRPr>
          </a:p>
        </p:txBody>
      </p:sp>
      <p:sp>
        <p:nvSpPr>
          <p:cNvPr id="483" name="Google Shape;483;p94"/>
          <p:cNvSpPr/>
          <p:nvPr/>
        </p:nvSpPr>
        <p:spPr>
          <a:xfrm>
            <a:off x="404825" y="1277321"/>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4" name="Google Shape;484;p94"/>
          <p:cNvSpPr/>
          <p:nvPr/>
        </p:nvSpPr>
        <p:spPr>
          <a:xfrm>
            <a:off x="4709276" y="1277321"/>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5" name="Google Shape;485;p94"/>
          <p:cNvSpPr/>
          <p:nvPr/>
        </p:nvSpPr>
        <p:spPr>
          <a:xfrm>
            <a:off x="404825" y="2791546"/>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6" name="Google Shape;486;p94"/>
          <p:cNvSpPr/>
          <p:nvPr/>
        </p:nvSpPr>
        <p:spPr>
          <a:xfrm>
            <a:off x="4709276" y="2791546"/>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7" name="Google Shape;487;p94"/>
          <p:cNvSpPr txBox="1"/>
          <p:nvPr/>
        </p:nvSpPr>
        <p:spPr>
          <a:xfrm>
            <a:off x="424325" y="1277344"/>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Pre-Observation Conference</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Individualized, in person or virtual. Review the initialed Lesson Plan, the students, anticipated challenges, and the T-TESS dimensions of focus. Need not occur at the campus.</a:t>
            </a:r>
            <a:endParaRPr sz="1200"/>
          </a:p>
        </p:txBody>
      </p:sp>
      <p:sp>
        <p:nvSpPr>
          <p:cNvPr id="488" name="Google Shape;488;p94"/>
          <p:cNvSpPr txBox="1"/>
          <p:nvPr/>
        </p:nvSpPr>
        <p:spPr>
          <a:xfrm>
            <a:off x="4728771" y="1267550"/>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Observation (45+ minutes, in person)</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Record objective evidence of what the Candidate and students say and do, scripted against the T-TESS dimensions. Do not interrupt or co-teach.</a:t>
            </a:r>
            <a:endParaRPr sz="1200"/>
          </a:p>
        </p:txBody>
      </p:sp>
      <p:sp>
        <p:nvSpPr>
          <p:cNvPr id="489" name="Google Shape;489;p94"/>
          <p:cNvSpPr txBox="1"/>
          <p:nvPr/>
        </p:nvSpPr>
        <p:spPr>
          <a:xfrm>
            <a:off x="424325" y="2791545"/>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Post-Observation Conference</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Individualized, synchronous, and interactive, within one week. Candidate reflects first; review evidence by dimension; agree on one or two next steps with a follow-up date.</a:t>
            </a:r>
            <a:endParaRPr sz="1200"/>
          </a:p>
        </p:txBody>
      </p:sp>
      <p:sp>
        <p:nvSpPr>
          <p:cNvPr id="490" name="Google Shape;490;p94"/>
          <p:cNvSpPr txBox="1"/>
          <p:nvPr/>
        </p:nvSpPr>
        <p:spPr>
          <a:xfrm>
            <a:off x="4728771" y="2791545"/>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Written Feedback &amp; Ratings</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Rate only on evidence collected during the observation using the WC EPP Clinical Teaching Rating Scale. Copy to the Cooperating Teacher; submitted to Canvas within 5 business days.</a:t>
            </a:r>
            <a:endParaRPr sz="12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78"/>
        <p:cNvGrpSpPr/>
        <p:nvPr/>
      </p:nvGrpSpPr>
      <p:grpSpPr>
        <a:xfrm>
          <a:off x="0" y="0"/>
          <a:ext cx="0" cy="0"/>
          <a:chOff x="0" y="0"/>
          <a:chExt cx="0" cy="0"/>
        </a:xfrm>
      </p:grpSpPr>
      <p:sp>
        <p:nvSpPr>
          <p:cNvPr id="479" name="Google Shape;479;p94"/>
          <p:cNvSpPr txBox="1">
            <a:spLocks noGrp="1"/>
          </p:cNvSpPr>
          <p:nvPr>
            <p:ph type="title"/>
          </p:nvPr>
        </p:nvSpPr>
        <p:spPr>
          <a:xfrm>
            <a:off x="397675" y="-47625"/>
            <a:ext cx="8210700" cy="11799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CLINICAL TEACHING</a:t>
            </a:r>
            <a:endParaRPr sz="2400" b="1">
              <a:latin typeface="Montserrat"/>
              <a:ea typeface="Montserrat"/>
              <a:cs typeface="Montserrat"/>
              <a:sym typeface="Montserrat"/>
            </a:endParaRPr>
          </a:p>
          <a:p>
            <a:pPr marL="0" marR="0" lvl="0" indent="0" algn="l" rtl="0">
              <a:spcBef>
                <a:spcPts val="0"/>
              </a:spcBef>
              <a:spcAft>
                <a:spcPts val="1000"/>
              </a:spcAft>
              <a:buNone/>
            </a:pPr>
            <a:r>
              <a:rPr lang="en" sz="1800" i="1">
                <a:solidFill>
                  <a:schemeClr val="accent2"/>
                </a:solidFill>
                <a:latin typeface="Nunito"/>
                <a:ea typeface="Nunito"/>
                <a:cs typeface="Nunito"/>
                <a:sym typeface="Nunito"/>
              </a:rPr>
              <a:t>Documentation &amp; state accountability</a:t>
            </a:r>
            <a:endParaRPr sz="1800" i="1">
              <a:latin typeface="Nunito"/>
              <a:ea typeface="Nunito"/>
              <a:cs typeface="Nunito"/>
              <a:sym typeface="Nunito"/>
            </a:endParaRPr>
          </a:p>
        </p:txBody>
      </p:sp>
      <p:sp>
        <p:nvSpPr>
          <p:cNvPr id="480" name="Google Shape;480;p94"/>
          <p:cNvSpPr/>
          <p:nvPr/>
        </p:nvSpPr>
        <p:spPr>
          <a:xfrm>
            <a:off x="-15575" y="-113100"/>
            <a:ext cx="9471600" cy="1131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1" name="Google Shape;481;p94"/>
          <p:cNvCxnSpPr/>
          <p:nvPr/>
        </p:nvCxnSpPr>
        <p:spPr>
          <a:xfrm>
            <a:off x="412000" y="952475"/>
            <a:ext cx="8334300" cy="19200"/>
          </a:xfrm>
          <a:prstGeom prst="straightConnector1">
            <a:avLst/>
          </a:prstGeom>
          <a:noFill/>
          <a:ln w="38100" cap="flat" cmpd="sng">
            <a:solidFill>
              <a:srgbClr val="9A8C77"/>
            </a:solidFill>
            <a:prstDash val="solid"/>
            <a:round/>
            <a:headEnd type="none" w="med" len="med"/>
            <a:tailEnd type="none" w="med" len="med"/>
          </a:ln>
        </p:spPr>
      </p:cxnSp>
      <p:sp>
        <p:nvSpPr>
          <p:cNvPr id="482" name="Google Shape;482;p94"/>
          <p:cNvSpPr/>
          <p:nvPr/>
        </p:nvSpPr>
        <p:spPr>
          <a:xfrm>
            <a:off x="404850" y="4305738"/>
            <a:ext cx="8334300" cy="442800"/>
          </a:xfrm>
          <a:prstGeom prst="roundRect">
            <a:avLst>
              <a:gd name="adj" fmla="val 6066"/>
            </a:avLst>
          </a:prstGeom>
          <a:solidFill>
            <a:srgbClr val="313131">
              <a:alpha val="91670"/>
            </a:srgbClr>
          </a:solidFill>
          <a:ln>
            <a:noFill/>
          </a:ln>
        </p:spPr>
        <p:txBody>
          <a:bodyPr spcFirstLastPara="1" wrap="square" lIns="91425" tIns="91425" rIns="91425" bIns="91425" anchor="ctr" anchorCtr="0">
            <a:noAutofit/>
          </a:bodyPr>
          <a:lstStyle/>
          <a:p>
            <a:pPr marL="0" marR="0" lvl="0" indent="0" algn="ctr" rtl="0">
              <a:lnSpc>
                <a:spcPct val="80000"/>
              </a:lnSpc>
              <a:spcBef>
                <a:spcPts val="0"/>
              </a:spcBef>
              <a:spcAft>
                <a:spcPts val="0"/>
              </a:spcAft>
              <a:buClr>
                <a:schemeClr val="dk1"/>
              </a:buClr>
              <a:buSzPts val="1100"/>
              <a:buFont typeface="Arial"/>
              <a:buNone/>
            </a:pPr>
            <a:r>
              <a:rPr lang="en" sz="1200" b="1">
                <a:solidFill>
                  <a:schemeClr val="lt1"/>
                </a:solidFill>
                <a:latin typeface="Montserrat"/>
                <a:ea typeface="Montserrat"/>
                <a:cs typeface="Montserrat"/>
                <a:sym typeface="Montserrat"/>
              </a:rPr>
              <a:t>95% OBSERVATION FREQUENCY &amp; DURATION STANDARD    |    90% CANDIDATE “FREQUENTLY / ALWAYS” QUALITY RATING STANDARD</a:t>
            </a:r>
            <a:endParaRPr sz="1200" b="1">
              <a:solidFill>
                <a:schemeClr val="lt1"/>
              </a:solidFill>
              <a:latin typeface="Montserrat"/>
              <a:ea typeface="Montserrat"/>
              <a:cs typeface="Montserrat"/>
              <a:sym typeface="Montserrat"/>
            </a:endParaRPr>
          </a:p>
        </p:txBody>
      </p:sp>
      <p:sp>
        <p:nvSpPr>
          <p:cNvPr id="483" name="Google Shape;483;p94"/>
          <p:cNvSpPr/>
          <p:nvPr/>
        </p:nvSpPr>
        <p:spPr>
          <a:xfrm>
            <a:off x="404825" y="1277321"/>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4" name="Google Shape;484;p94"/>
          <p:cNvSpPr/>
          <p:nvPr/>
        </p:nvSpPr>
        <p:spPr>
          <a:xfrm>
            <a:off x="4709276" y="1277321"/>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5" name="Google Shape;485;p94"/>
          <p:cNvSpPr/>
          <p:nvPr/>
        </p:nvSpPr>
        <p:spPr>
          <a:xfrm>
            <a:off x="404825" y="2791546"/>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6" name="Google Shape;486;p94"/>
          <p:cNvSpPr/>
          <p:nvPr/>
        </p:nvSpPr>
        <p:spPr>
          <a:xfrm>
            <a:off x="4709276" y="2791546"/>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7" name="Google Shape;487;p94"/>
          <p:cNvSpPr txBox="1"/>
          <p:nvPr/>
        </p:nvSpPr>
        <p:spPr>
          <a:xfrm>
            <a:off x="424325" y="1277344"/>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Observation Compliance Log</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Date, start and end times, minutes, modality, type, and conference dates for every observation. This is the source record for the annual data submission to TEA.</a:t>
            </a:r>
            <a:endParaRPr sz="1200"/>
          </a:p>
        </p:txBody>
      </p:sp>
      <p:sp>
        <p:nvSpPr>
          <p:cNvPr id="488" name="Google Shape;488;p94"/>
          <p:cNvSpPr txBox="1"/>
          <p:nvPr/>
        </p:nvSpPr>
        <p:spPr>
          <a:xfrm>
            <a:off x="4728771" y="1267550"/>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Feedback Checkpoints</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Request Cooperating Teacher feedback in Weeks 3 and 9 of each course. Retain the dated request and response and forward the record to the Program Director.</a:t>
            </a:r>
            <a:endParaRPr sz="1200"/>
          </a:p>
        </p:txBody>
      </p:sp>
      <p:sp>
        <p:nvSpPr>
          <p:cNvPr id="489" name="Google Shape;489;p94"/>
          <p:cNvSpPr txBox="1"/>
          <p:nvPr/>
        </p:nvSpPr>
        <p:spPr>
          <a:xfrm>
            <a:off x="424325" y="2791545"/>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Concern Reports</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Dated, specific, observable facts. Submit within 1 business day; student-safety and placement-compliance matters the same day.</a:t>
            </a:r>
            <a:endParaRPr sz="1200"/>
          </a:p>
        </p:txBody>
      </p:sp>
      <p:sp>
        <p:nvSpPr>
          <p:cNvPr id="490" name="Google Shape;490;p94"/>
          <p:cNvSpPr txBox="1"/>
          <p:nvPr/>
        </p:nvSpPr>
        <p:spPr>
          <a:xfrm>
            <a:off x="4728771" y="2791545"/>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Records &amp; Retention</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Never record an observation that did not occur or did not meet the minimum duration. WC EPP retains supervision records for at least five years and may produce them in a TEA review.</a:t>
            </a:r>
            <a:endParaRPr sz="12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45"/>
        <p:cNvGrpSpPr/>
        <p:nvPr/>
      </p:nvGrpSpPr>
      <p:grpSpPr>
        <a:xfrm>
          <a:off x="0" y="0"/>
          <a:ext cx="0" cy="0"/>
          <a:chOff x="0" y="0"/>
          <a:chExt cx="0" cy="0"/>
        </a:xfrm>
      </p:grpSpPr>
      <p:sp>
        <p:nvSpPr>
          <p:cNvPr id="646" name="Google Shape;646;p101"/>
          <p:cNvSpPr txBox="1"/>
          <p:nvPr/>
        </p:nvSpPr>
        <p:spPr>
          <a:xfrm>
            <a:off x="308600" y="435575"/>
            <a:ext cx="8865600" cy="58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SUPERVISION SCHEDULE</a:t>
            </a:r>
            <a:endParaRPr sz="3000" i="1">
              <a:solidFill>
                <a:srgbClr val="212121"/>
              </a:solidFill>
              <a:latin typeface="Nunito"/>
              <a:ea typeface="Nunito"/>
              <a:cs typeface="Nunito"/>
              <a:sym typeface="Nunito"/>
            </a:endParaRPr>
          </a:p>
        </p:txBody>
      </p:sp>
      <p:cxnSp>
        <p:nvCxnSpPr>
          <p:cNvPr id="647" name="Google Shape;647;p101"/>
          <p:cNvCxnSpPr/>
          <p:nvPr/>
        </p:nvCxnSpPr>
        <p:spPr>
          <a:xfrm rot="10800000" flipH="1">
            <a:off x="307400" y="1041225"/>
            <a:ext cx="8589300" cy="9600"/>
          </a:xfrm>
          <a:prstGeom prst="straightConnector1">
            <a:avLst/>
          </a:prstGeom>
          <a:noFill/>
          <a:ln w="38100" cap="flat" cmpd="sng">
            <a:solidFill>
              <a:srgbClr val="212121"/>
            </a:solidFill>
            <a:prstDash val="solid"/>
            <a:round/>
            <a:headEnd type="none" w="med" len="med"/>
            <a:tailEnd type="none" w="med" len="med"/>
          </a:ln>
        </p:spPr>
      </p:cxnSp>
      <p:sp>
        <p:nvSpPr>
          <p:cNvPr id="649" name="Google Shape;649;p101"/>
          <p:cNvSpPr txBox="1"/>
          <p:nvPr/>
        </p:nvSpPr>
        <p:spPr>
          <a:xfrm>
            <a:off x="307400" y="1201175"/>
            <a:ext cx="8589300" cy="2307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The same schedule applies in EDEL 4311 and EDEL 4312 unless the proposed WC EPP communicates otherwise.</a:t>
            </a:r>
            <a:endParaRPr sz="1200">
              <a:solidFill>
                <a:schemeClr val="dk1"/>
              </a:solidFill>
            </a:endParaRPr>
          </a:p>
        </p:txBody>
      </p:sp>
      <p:pic>
        <p:nvPicPr>
          <p:cNvPr id="650" name="Google Shape;650;p101"/>
          <p:cNvPicPr preferRelativeResize="0"/>
          <p:nvPr/>
        </p:nvPicPr>
        <p:blipFill rotWithShape="1">
          <a:blip r:embed="rId3">
            <a:alphaModFix/>
          </a:blip>
          <a:srcRect r="2828"/>
          <a:stretch/>
        </p:blipFill>
        <p:spPr>
          <a:xfrm>
            <a:off x="619925" y="1638613"/>
            <a:ext cx="7904149" cy="2739500"/>
          </a:xfrm>
          <a:prstGeom prst="rect">
            <a:avLst/>
          </a:prstGeom>
          <a:noFill/>
          <a:ln>
            <a:noFill/>
          </a:ln>
        </p:spPr>
      </p:pic>
      <p:sp>
        <p:nvSpPr>
          <p:cNvPr id="651" name="Google Shape;651;p101"/>
          <p:cNvSpPr/>
          <p:nvPr/>
        </p:nvSpPr>
        <p:spPr>
          <a:xfrm>
            <a:off x="307400" y="4584850"/>
            <a:ext cx="8589300" cy="265200"/>
          </a:xfrm>
          <a:prstGeom prst="roundRect">
            <a:avLst>
              <a:gd name="adj" fmla="val 6066"/>
            </a:avLst>
          </a:prstGeom>
          <a:solidFill>
            <a:srgbClr val="DCD1C5"/>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000" b="1">
                <a:solidFill>
                  <a:schemeClr val="accent2"/>
                </a:solidFill>
                <a:latin typeface="Nunito"/>
                <a:ea typeface="Nunito"/>
                <a:cs typeface="Nunito"/>
                <a:sym typeface="Nunito"/>
              </a:rPr>
              <a:t>FIELD SUPERVISOR: </a:t>
            </a:r>
            <a:r>
              <a:rPr lang="en" sz="1000">
                <a:solidFill>
                  <a:schemeClr val="accent2"/>
                </a:solidFill>
                <a:latin typeface="Nunito"/>
                <a:ea typeface="Nunito"/>
                <a:cs typeface="Nunito"/>
                <a:sym typeface="Nunito"/>
              </a:rPr>
              <a:t>Make Week 1 contact, visit the campus by Week 3, complete every observation as scheduled, and log dates, times, and modality on the Observation Compliance Log.</a:t>
            </a:r>
            <a:endParaRPr sz="1000">
              <a:solidFill>
                <a:schemeClr val="accent2"/>
              </a:solidFill>
              <a:latin typeface="Nunito"/>
              <a:ea typeface="Nunito"/>
              <a:cs typeface="Nunito"/>
              <a:sym typeface="Nuni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5"/>
        <p:cNvGrpSpPr/>
        <p:nvPr/>
      </p:nvGrpSpPr>
      <p:grpSpPr>
        <a:xfrm>
          <a:off x="0" y="0"/>
          <a:ext cx="0" cy="0"/>
          <a:chOff x="0" y="0"/>
          <a:chExt cx="0" cy="0"/>
        </a:xfrm>
      </p:grpSpPr>
      <p:sp>
        <p:nvSpPr>
          <p:cNvPr id="656" name="Google Shape;656;p102"/>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OBSERVATION &amp; EVALUATION ROLES</a:t>
            </a:r>
            <a:endParaRPr sz="3000">
              <a:solidFill>
                <a:srgbClr val="212121"/>
              </a:solidFill>
              <a:latin typeface="Montserrat"/>
              <a:ea typeface="Montserrat"/>
              <a:cs typeface="Montserrat"/>
              <a:sym typeface="Montserrat"/>
            </a:endParaRPr>
          </a:p>
        </p:txBody>
      </p:sp>
      <p:cxnSp>
        <p:nvCxnSpPr>
          <p:cNvPr id="657" name="Google Shape;657;p102"/>
          <p:cNvCxnSpPr/>
          <p:nvPr/>
        </p:nvCxnSpPr>
        <p:spPr>
          <a:xfrm rot="10800000" flipH="1">
            <a:off x="368400" y="1028800"/>
            <a:ext cx="8337600" cy="9600"/>
          </a:xfrm>
          <a:prstGeom prst="straightConnector1">
            <a:avLst/>
          </a:prstGeom>
          <a:noFill/>
          <a:ln w="38100" cap="flat" cmpd="sng">
            <a:solidFill>
              <a:srgbClr val="9A8C77"/>
            </a:solidFill>
            <a:prstDash val="solid"/>
            <a:round/>
            <a:headEnd type="none" w="med" len="med"/>
            <a:tailEnd type="none" w="med" len="med"/>
          </a:ln>
        </p:spPr>
      </p:cxnSp>
      <p:sp>
        <p:nvSpPr>
          <p:cNvPr id="658" name="Google Shape;658;p102"/>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59" name="Google Shape;659;p102"/>
          <p:cNvPicPr preferRelativeResize="0"/>
          <p:nvPr/>
        </p:nvPicPr>
        <p:blipFill>
          <a:blip r:embed="rId3">
            <a:alphaModFix/>
          </a:blip>
          <a:stretch>
            <a:fillRect/>
          </a:stretch>
        </p:blipFill>
        <p:spPr>
          <a:xfrm>
            <a:off x="429750" y="1304325"/>
            <a:ext cx="3129150" cy="3082663"/>
          </a:xfrm>
          <a:prstGeom prst="rect">
            <a:avLst/>
          </a:prstGeom>
          <a:noFill/>
          <a:ln>
            <a:noFill/>
          </a:ln>
        </p:spPr>
      </p:pic>
      <p:sp>
        <p:nvSpPr>
          <p:cNvPr id="660" name="Google Shape;660;p102"/>
          <p:cNvSpPr txBox="1"/>
          <p:nvPr/>
        </p:nvSpPr>
        <p:spPr>
          <a:xfrm>
            <a:off x="626450" y="1378900"/>
            <a:ext cx="2932200" cy="478800"/>
          </a:xfrm>
          <a:prstGeom prst="rect">
            <a:avLst/>
          </a:prstGeom>
          <a:noFill/>
          <a:ln>
            <a:noFill/>
          </a:ln>
        </p:spPr>
        <p:txBody>
          <a:bodyPr spcFirstLastPara="1" wrap="square" lIns="99800" tIns="99800" rIns="99800" bIns="99800" anchor="t" anchorCtr="0">
            <a:spAutoFit/>
          </a:bodyPr>
          <a:lstStyle/>
          <a:p>
            <a:pPr marL="0" lvl="0" indent="0" algn="l" rtl="0">
              <a:spcBef>
                <a:spcPts val="0"/>
              </a:spcBef>
              <a:spcAft>
                <a:spcPts val="1091"/>
              </a:spcAft>
              <a:buNone/>
            </a:pPr>
            <a:r>
              <a:rPr lang="en" sz="1800" b="1">
                <a:solidFill>
                  <a:srgbClr val="DCD1C5"/>
                </a:solidFill>
                <a:latin typeface="Nunito"/>
                <a:ea typeface="Nunito"/>
                <a:cs typeface="Nunito"/>
                <a:sym typeface="Nunito"/>
              </a:rPr>
              <a:t>OBSERVATIONS</a:t>
            </a:r>
            <a:endParaRPr sz="1800">
              <a:solidFill>
                <a:srgbClr val="DCD1C5"/>
              </a:solidFill>
            </a:endParaRPr>
          </a:p>
        </p:txBody>
      </p:sp>
      <p:sp>
        <p:nvSpPr>
          <p:cNvPr id="661" name="Google Shape;661;p102"/>
          <p:cNvSpPr txBox="1"/>
          <p:nvPr/>
        </p:nvSpPr>
        <p:spPr>
          <a:xfrm>
            <a:off x="528225" y="3955899"/>
            <a:ext cx="2932200" cy="400200"/>
          </a:xfrm>
          <a:prstGeom prst="rect">
            <a:avLst/>
          </a:prstGeom>
          <a:noFill/>
          <a:ln>
            <a:noFill/>
          </a:ln>
        </p:spPr>
        <p:txBody>
          <a:bodyPr spcFirstLastPara="1" wrap="square" lIns="99800" tIns="99800" rIns="99800" bIns="99800" anchor="ctr" anchorCtr="0">
            <a:noAutofit/>
          </a:bodyPr>
          <a:lstStyle/>
          <a:p>
            <a:pPr marL="0" lvl="0" indent="0" algn="l" rtl="0">
              <a:spcBef>
                <a:spcPts val="0"/>
              </a:spcBef>
              <a:spcAft>
                <a:spcPts val="1091"/>
              </a:spcAft>
              <a:buNone/>
            </a:pPr>
            <a:r>
              <a:rPr lang="en" sz="1000" b="1">
                <a:solidFill>
                  <a:schemeClr val="lt1"/>
                </a:solidFill>
                <a:latin typeface="Nunito"/>
                <a:ea typeface="Nunito"/>
                <a:cs typeface="Nunito"/>
                <a:sym typeface="Nunito"/>
              </a:rPr>
              <a:t>First informal within 6 weeks; first formal within the first third of the assignment. All in person.</a:t>
            </a:r>
            <a:endParaRPr sz="1000" b="1">
              <a:solidFill>
                <a:schemeClr val="lt1"/>
              </a:solidFill>
              <a:latin typeface="Nunito"/>
              <a:ea typeface="Nunito"/>
              <a:cs typeface="Nunito"/>
              <a:sym typeface="Nunito"/>
            </a:endParaRPr>
          </a:p>
        </p:txBody>
      </p:sp>
      <p:sp>
        <p:nvSpPr>
          <p:cNvPr id="663" name="Google Shape;663;p102"/>
          <p:cNvSpPr/>
          <p:nvPr/>
        </p:nvSpPr>
        <p:spPr>
          <a:xfrm>
            <a:off x="368400" y="4611450"/>
            <a:ext cx="8284500" cy="3507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000" i="1">
                <a:solidFill>
                  <a:srgbClr val="1F1F1F"/>
                </a:solidFill>
                <a:latin typeface="Nunito"/>
                <a:ea typeface="Nunito"/>
                <a:cs typeface="Nunito"/>
                <a:sym typeface="Nunito"/>
              </a:rPr>
              <a:t>Formal and Informal Observations and Cooperating Teacher Feedback Checkpoint are separate documents with separate purposes.</a:t>
            </a:r>
            <a:endParaRPr sz="1000" i="1">
              <a:solidFill>
                <a:srgbClr val="1F1F1F"/>
              </a:solidFill>
              <a:latin typeface="Nunito"/>
              <a:ea typeface="Nunito"/>
              <a:cs typeface="Nunito"/>
              <a:sym typeface="Nunito"/>
            </a:endParaRPr>
          </a:p>
        </p:txBody>
      </p:sp>
      <p:sp>
        <p:nvSpPr>
          <p:cNvPr id="664" name="Google Shape;664;p102"/>
          <p:cNvSpPr txBox="1"/>
          <p:nvPr/>
        </p:nvSpPr>
        <p:spPr>
          <a:xfrm>
            <a:off x="528325" y="1779385"/>
            <a:ext cx="1102200" cy="957300"/>
          </a:xfrm>
          <a:prstGeom prst="rect">
            <a:avLst/>
          </a:prstGeom>
          <a:noFill/>
          <a:ln>
            <a:noFill/>
          </a:ln>
        </p:spPr>
        <p:txBody>
          <a:bodyPr spcFirstLastPara="1" wrap="square" lIns="99800" tIns="99800" rIns="99800" bIns="99800" anchor="t" anchorCtr="0">
            <a:noAutofit/>
          </a:bodyPr>
          <a:lstStyle/>
          <a:p>
            <a:pPr marL="0" lvl="0" indent="0" algn="ctr" rtl="0">
              <a:spcBef>
                <a:spcPts val="0"/>
              </a:spcBef>
              <a:spcAft>
                <a:spcPts val="1091"/>
              </a:spcAft>
              <a:buNone/>
            </a:pPr>
            <a:r>
              <a:rPr lang="en" sz="4800" b="1">
                <a:solidFill>
                  <a:schemeClr val="lt1"/>
                </a:solidFill>
                <a:latin typeface="Nunito"/>
                <a:ea typeface="Nunito"/>
                <a:cs typeface="Nunito"/>
                <a:sym typeface="Nunito"/>
              </a:rPr>
              <a:t>3</a:t>
            </a:r>
            <a:endParaRPr sz="4800">
              <a:solidFill>
                <a:schemeClr val="lt1"/>
              </a:solidFill>
            </a:endParaRPr>
          </a:p>
        </p:txBody>
      </p:sp>
      <p:cxnSp>
        <p:nvCxnSpPr>
          <p:cNvPr id="665" name="Google Shape;665;p102"/>
          <p:cNvCxnSpPr/>
          <p:nvPr/>
        </p:nvCxnSpPr>
        <p:spPr>
          <a:xfrm rot="10800000" flipH="1">
            <a:off x="741638" y="2858202"/>
            <a:ext cx="2505600" cy="10500"/>
          </a:xfrm>
          <a:prstGeom prst="straightConnector1">
            <a:avLst/>
          </a:prstGeom>
          <a:noFill/>
          <a:ln w="20800" cap="flat" cmpd="sng">
            <a:solidFill>
              <a:srgbClr val="9A8C77"/>
            </a:solidFill>
            <a:prstDash val="solid"/>
            <a:round/>
            <a:headEnd type="none" w="med" len="med"/>
            <a:tailEnd type="none" w="med" len="med"/>
          </a:ln>
        </p:spPr>
      </p:cxnSp>
      <p:sp>
        <p:nvSpPr>
          <p:cNvPr id="666" name="Google Shape;666;p102"/>
          <p:cNvSpPr txBox="1"/>
          <p:nvPr/>
        </p:nvSpPr>
        <p:spPr>
          <a:xfrm>
            <a:off x="1630526" y="1779375"/>
            <a:ext cx="1575300" cy="957300"/>
          </a:xfrm>
          <a:prstGeom prst="rect">
            <a:avLst/>
          </a:prstGeom>
          <a:noFill/>
          <a:ln>
            <a:noFill/>
          </a:ln>
        </p:spPr>
        <p:txBody>
          <a:bodyPr spcFirstLastPara="1" wrap="square" lIns="99800" tIns="99800" rIns="99800" bIns="99800" anchor="t" anchorCtr="0">
            <a:noAutofit/>
          </a:bodyPr>
          <a:lstStyle/>
          <a:p>
            <a:pPr marL="0" lvl="0" indent="0" algn="l" rtl="0">
              <a:spcBef>
                <a:spcPts val="0"/>
              </a:spcBef>
              <a:spcAft>
                <a:spcPts val="1091"/>
              </a:spcAft>
              <a:buNone/>
            </a:pPr>
            <a:r>
              <a:rPr lang="en" sz="1208" b="1">
                <a:solidFill>
                  <a:schemeClr val="lt1"/>
                </a:solidFill>
                <a:latin typeface="Nunito"/>
                <a:ea typeface="Nunito"/>
                <a:cs typeface="Nunito"/>
                <a:sym typeface="Nunito"/>
              </a:rPr>
              <a:t>Informal Observations of 15+ minutes per semester</a:t>
            </a:r>
            <a:endParaRPr sz="1208">
              <a:solidFill>
                <a:schemeClr val="lt1"/>
              </a:solidFill>
            </a:endParaRPr>
          </a:p>
        </p:txBody>
      </p:sp>
      <p:sp>
        <p:nvSpPr>
          <p:cNvPr id="667" name="Google Shape;667;p102"/>
          <p:cNvSpPr txBox="1"/>
          <p:nvPr/>
        </p:nvSpPr>
        <p:spPr>
          <a:xfrm>
            <a:off x="3835080" y="1304325"/>
            <a:ext cx="3901500" cy="461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800" b="1">
                <a:solidFill>
                  <a:srgbClr val="937951"/>
                </a:solidFill>
                <a:latin typeface="Nunito"/>
                <a:ea typeface="Nunito"/>
                <a:cs typeface="Nunito"/>
                <a:sym typeface="Nunito"/>
              </a:rPr>
              <a:t>YOUR RESPONSIBILITIES</a:t>
            </a:r>
            <a:endParaRPr sz="1800">
              <a:solidFill>
                <a:srgbClr val="937951"/>
              </a:solidFill>
            </a:endParaRPr>
          </a:p>
          <a:p>
            <a:pPr marL="0" lvl="0" indent="0" algn="l" rtl="0">
              <a:lnSpc>
                <a:spcPct val="100000"/>
              </a:lnSpc>
              <a:spcBef>
                <a:spcPts val="1091"/>
              </a:spcBef>
              <a:spcAft>
                <a:spcPts val="0"/>
              </a:spcAft>
              <a:buClr>
                <a:schemeClr val="dk1"/>
              </a:buClr>
              <a:buSzPts val="1100"/>
              <a:buFont typeface="Arial"/>
              <a:buNone/>
            </a:pPr>
            <a:endParaRPr sz="1200" b="1">
              <a:solidFill>
                <a:srgbClr val="1E1B1C"/>
              </a:solidFill>
              <a:latin typeface="Nunito"/>
              <a:ea typeface="Nunito"/>
              <a:cs typeface="Nunito"/>
              <a:sym typeface="Nunito"/>
            </a:endParaRPr>
          </a:p>
          <a:p>
            <a:pPr marL="0" lvl="0" indent="0" algn="l" rtl="0">
              <a:lnSpc>
                <a:spcPct val="106000"/>
              </a:lnSpc>
              <a:spcBef>
                <a:spcPts val="800"/>
              </a:spcBef>
              <a:spcAft>
                <a:spcPts val="900"/>
              </a:spcAft>
              <a:buNone/>
            </a:pPr>
            <a:endParaRPr sz="1200">
              <a:solidFill>
                <a:srgbClr val="1E1C19"/>
              </a:solidFill>
              <a:latin typeface="Nunito"/>
              <a:ea typeface="Nunito"/>
              <a:cs typeface="Nunito"/>
              <a:sym typeface="Nunito"/>
            </a:endParaRPr>
          </a:p>
        </p:txBody>
      </p:sp>
      <p:sp>
        <p:nvSpPr>
          <p:cNvPr id="668" name="Google Shape;668;p102"/>
          <p:cNvSpPr/>
          <p:nvPr/>
        </p:nvSpPr>
        <p:spPr>
          <a:xfrm>
            <a:off x="3893375" y="1988875"/>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69" name="Google Shape;669;p102"/>
          <p:cNvSpPr txBox="1"/>
          <p:nvPr/>
        </p:nvSpPr>
        <p:spPr>
          <a:xfrm>
            <a:off x="4012942" y="1857700"/>
            <a:ext cx="40710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Contact the Candidate within 3 weeks and verify the placement.</a:t>
            </a:r>
            <a:endParaRPr sz="1200">
              <a:solidFill>
                <a:srgbClr val="000000"/>
              </a:solidFill>
            </a:endParaRPr>
          </a:p>
        </p:txBody>
      </p:sp>
      <p:sp>
        <p:nvSpPr>
          <p:cNvPr id="670" name="Google Shape;670;p102"/>
          <p:cNvSpPr/>
          <p:nvPr/>
        </p:nvSpPr>
        <p:spPr>
          <a:xfrm>
            <a:off x="3893375" y="3021687"/>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71" name="Google Shape;671;p102"/>
          <p:cNvSpPr txBox="1"/>
          <p:nvPr/>
        </p:nvSpPr>
        <p:spPr>
          <a:xfrm>
            <a:off x="4012942" y="2906858"/>
            <a:ext cx="45756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Request &amp; document Cooperating Teacher feedback in Weeks 3 &amp; 9.</a:t>
            </a:r>
            <a:endParaRPr sz="1200">
              <a:solidFill>
                <a:srgbClr val="000000"/>
              </a:solidFill>
            </a:endParaRPr>
          </a:p>
        </p:txBody>
      </p:sp>
      <p:sp>
        <p:nvSpPr>
          <p:cNvPr id="672" name="Google Shape;672;p102"/>
          <p:cNvSpPr/>
          <p:nvPr/>
        </p:nvSpPr>
        <p:spPr>
          <a:xfrm>
            <a:off x="3893375" y="2480388"/>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73" name="Google Shape;673;p102"/>
          <p:cNvSpPr txBox="1"/>
          <p:nvPr/>
        </p:nvSpPr>
        <p:spPr>
          <a:xfrm>
            <a:off x="4012942" y="2365585"/>
            <a:ext cx="43713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Hold pre- and post-observation conferences for every formal observation.</a:t>
            </a:r>
            <a:endParaRPr sz="1200">
              <a:solidFill>
                <a:srgbClr val="000000"/>
              </a:solidFill>
              <a:latin typeface="Nunito"/>
              <a:ea typeface="Nunito"/>
              <a:cs typeface="Nunito"/>
              <a:sym typeface="Nunito"/>
            </a:endParaRPr>
          </a:p>
        </p:txBody>
      </p:sp>
      <p:sp>
        <p:nvSpPr>
          <p:cNvPr id="674" name="Google Shape;674;p102"/>
          <p:cNvSpPr/>
          <p:nvPr/>
        </p:nvSpPr>
        <p:spPr>
          <a:xfrm>
            <a:off x="3893375" y="3519012"/>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75" name="Google Shape;675;p102"/>
          <p:cNvSpPr txBox="1"/>
          <p:nvPr/>
        </p:nvSpPr>
        <p:spPr>
          <a:xfrm>
            <a:off x="4012943" y="3404188"/>
            <a:ext cx="46401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Provide written feedback to the Candidate &amp; Cooperating Teacher within 5 business days.</a:t>
            </a:r>
            <a:endParaRPr sz="1200">
              <a:solidFill>
                <a:srgbClr val="000000"/>
              </a:solidFill>
            </a:endParaRPr>
          </a:p>
        </p:txBody>
      </p:sp>
      <p:sp>
        <p:nvSpPr>
          <p:cNvPr id="676" name="Google Shape;676;p102"/>
          <p:cNvSpPr/>
          <p:nvPr/>
        </p:nvSpPr>
        <p:spPr>
          <a:xfrm>
            <a:off x="3893375" y="4057024"/>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77" name="Google Shape;677;p102"/>
          <p:cNvSpPr txBox="1"/>
          <p:nvPr/>
        </p:nvSpPr>
        <p:spPr>
          <a:xfrm>
            <a:off x="4012942" y="3942225"/>
            <a:ext cx="43713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Report concerns to the Program Director when they arise.</a:t>
            </a:r>
            <a:endParaRPr sz="1200">
              <a:solidFill>
                <a:srgbClr val="000000"/>
              </a:solidFill>
            </a:endParaRPr>
          </a:p>
        </p:txBody>
      </p:sp>
      <p:sp>
        <p:nvSpPr>
          <p:cNvPr id="678" name="Google Shape;678;p102"/>
          <p:cNvSpPr txBox="1"/>
          <p:nvPr/>
        </p:nvSpPr>
        <p:spPr>
          <a:xfrm>
            <a:off x="528325" y="2990222"/>
            <a:ext cx="1102200" cy="957300"/>
          </a:xfrm>
          <a:prstGeom prst="rect">
            <a:avLst/>
          </a:prstGeom>
          <a:noFill/>
          <a:ln>
            <a:noFill/>
          </a:ln>
        </p:spPr>
        <p:txBody>
          <a:bodyPr spcFirstLastPara="1" wrap="square" lIns="99800" tIns="99800" rIns="99800" bIns="99800" anchor="t" anchorCtr="0">
            <a:noAutofit/>
          </a:bodyPr>
          <a:lstStyle/>
          <a:p>
            <a:pPr marL="0" lvl="0" indent="0" algn="ctr" rtl="0">
              <a:spcBef>
                <a:spcPts val="0"/>
              </a:spcBef>
              <a:spcAft>
                <a:spcPts val="1091"/>
              </a:spcAft>
              <a:buNone/>
            </a:pPr>
            <a:r>
              <a:rPr lang="en" sz="4800" b="1">
                <a:solidFill>
                  <a:schemeClr val="lt1"/>
                </a:solidFill>
                <a:latin typeface="Nunito"/>
                <a:ea typeface="Nunito"/>
                <a:cs typeface="Nunito"/>
                <a:sym typeface="Nunito"/>
              </a:rPr>
              <a:t>2</a:t>
            </a:r>
            <a:endParaRPr sz="4800">
              <a:solidFill>
                <a:schemeClr val="lt1"/>
              </a:solidFill>
            </a:endParaRPr>
          </a:p>
        </p:txBody>
      </p:sp>
      <p:sp>
        <p:nvSpPr>
          <p:cNvPr id="679" name="Google Shape;679;p102"/>
          <p:cNvSpPr txBox="1"/>
          <p:nvPr/>
        </p:nvSpPr>
        <p:spPr>
          <a:xfrm>
            <a:off x="1630525" y="2990225"/>
            <a:ext cx="1575300" cy="957300"/>
          </a:xfrm>
          <a:prstGeom prst="rect">
            <a:avLst/>
          </a:prstGeom>
          <a:noFill/>
          <a:ln>
            <a:noFill/>
          </a:ln>
        </p:spPr>
        <p:txBody>
          <a:bodyPr spcFirstLastPara="1" wrap="square" lIns="99800" tIns="99800" rIns="99800" bIns="99800" anchor="t" anchorCtr="0">
            <a:noAutofit/>
          </a:bodyPr>
          <a:lstStyle/>
          <a:p>
            <a:pPr marL="0" lvl="0" indent="0" algn="l" rtl="0">
              <a:spcBef>
                <a:spcPts val="0"/>
              </a:spcBef>
              <a:spcAft>
                <a:spcPts val="1091"/>
              </a:spcAft>
              <a:buNone/>
            </a:pPr>
            <a:r>
              <a:rPr lang="en" sz="1208" b="1">
                <a:solidFill>
                  <a:schemeClr val="lt1"/>
                </a:solidFill>
                <a:latin typeface="Nunito"/>
                <a:ea typeface="Nunito"/>
                <a:cs typeface="Nunito"/>
                <a:sym typeface="Nunito"/>
              </a:rPr>
              <a:t>Formal Observations of 45+ minutes per semester</a:t>
            </a:r>
            <a:endParaRPr sz="1208">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103"/>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Montserrat"/>
                <a:ea typeface="Montserrat"/>
                <a:cs typeface="Montserrat"/>
                <a:sym typeface="Montserrat"/>
              </a:rPr>
              <a:t>SUCCESSFUL COMPLETION</a:t>
            </a:r>
            <a:endParaRPr sz="3000">
              <a:solidFill>
                <a:schemeClr val="lt1"/>
              </a:solidFill>
              <a:latin typeface="Montserrat"/>
              <a:ea typeface="Montserrat"/>
              <a:cs typeface="Montserrat"/>
              <a:sym typeface="Montserrat"/>
            </a:endParaRPr>
          </a:p>
        </p:txBody>
      </p:sp>
      <p:cxnSp>
        <p:nvCxnSpPr>
          <p:cNvPr id="685" name="Google Shape;685;p103"/>
          <p:cNvCxnSpPr/>
          <p:nvPr/>
        </p:nvCxnSpPr>
        <p:spPr>
          <a:xfrm rot="10800000" flipH="1">
            <a:off x="368400" y="1028800"/>
            <a:ext cx="8337600" cy="9600"/>
          </a:xfrm>
          <a:prstGeom prst="straightConnector1">
            <a:avLst/>
          </a:prstGeom>
          <a:noFill/>
          <a:ln w="38100" cap="flat" cmpd="sng">
            <a:solidFill>
              <a:srgbClr val="9A8C77"/>
            </a:solidFill>
            <a:prstDash val="solid"/>
            <a:round/>
            <a:headEnd type="none" w="med" len="med"/>
            <a:tailEnd type="none" w="med" len="med"/>
          </a:ln>
        </p:spPr>
      </p:cxnSp>
      <p:sp>
        <p:nvSpPr>
          <p:cNvPr id="686" name="Google Shape;686;p103"/>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88" name="Google Shape;688;p103"/>
          <p:cNvSpPr/>
          <p:nvPr/>
        </p:nvSpPr>
        <p:spPr>
          <a:xfrm>
            <a:off x="368406" y="1353338"/>
            <a:ext cx="2699700" cy="3384000"/>
          </a:xfrm>
          <a:prstGeom prst="roundRect">
            <a:avLst>
              <a:gd name="adj" fmla="val 10075"/>
            </a:avLst>
          </a:prstGeom>
          <a:solidFill>
            <a:srgbClr val="9A8C77"/>
          </a:solid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lt1"/>
              </a:solidFill>
            </a:endParaRPr>
          </a:p>
        </p:txBody>
      </p:sp>
      <p:sp>
        <p:nvSpPr>
          <p:cNvPr id="689" name="Google Shape;689;p103"/>
          <p:cNvSpPr txBox="1"/>
          <p:nvPr/>
        </p:nvSpPr>
        <p:spPr>
          <a:xfrm>
            <a:off x="368400" y="1353371"/>
            <a:ext cx="2699700" cy="33840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HOURS ARE NECESSARY</a:t>
            </a:r>
            <a:endParaRPr sz="2400" b="1">
              <a:solidFill>
                <a:schemeClr val="lt1"/>
              </a:solidFill>
              <a:latin typeface="Montserrat"/>
              <a:ea typeface="Montserrat"/>
              <a:cs typeface="Montserrat"/>
              <a:sym typeface="Montserrat"/>
            </a:endParaRPr>
          </a:p>
          <a:p>
            <a:pPr marL="0" lvl="0" indent="0" algn="l" rtl="0">
              <a:lnSpc>
                <a:spcPct val="90000"/>
              </a:lnSpc>
              <a:spcBef>
                <a:spcPts val="1000"/>
              </a:spcBef>
              <a:spcAft>
                <a:spcPts val="0"/>
              </a:spcAft>
              <a:buNone/>
            </a:pPr>
            <a:r>
              <a:rPr lang="en" sz="1800" b="1">
                <a:solidFill>
                  <a:schemeClr val="lt1"/>
                </a:solidFill>
                <a:latin typeface="Nunito"/>
                <a:ea typeface="Nunito"/>
                <a:cs typeface="Nunito"/>
                <a:sym typeface="Nunito"/>
              </a:rPr>
              <a:t>but hours alone do not equal successful completion.</a:t>
            </a:r>
            <a:endParaRPr sz="1800" b="1">
              <a:solidFill>
                <a:schemeClr val="lt1"/>
              </a:solidFill>
              <a:latin typeface="Nunito"/>
              <a:ea typeface="Nunito"/>
              <a:cs typeface="Nunito"/>
              <a:sym typeface="Nunito"/>
            </a:endParaRPr>
          </a:p>
          <a:p>
            <a:pPr marL="0" lvl="0" indent="0" algn="l" rtl="0">
              <a:lnSpc>
                <a:spcPct val="90000"/>
              </a:lnSpc>
              <a:spcBef>
                <a:spcPts val="1000"/>
              </a:spcBef>
              <a:spcAft>
                <a:spcPts val="0"/>
              </a:spcAft>
              <a:buNone/>
            </a:pPr>
            <a:r>
              <a:rPr lang="en" sz="1200" b="1">
                <a:solidFill>
                  <a:schemeClr val="lt1"/>
                </a:solidFill>
                <a:latin typeface="Nunito"/>
                <a:ea typeface="Nunito"/>
                <a:cs typeface="Nunito"/>
                <a:sym typeface="Nunito"/>
              </a:rPr>
              <a:t>Your recommendation must rest on documented evidence from every observation, conference, and checkpoint.</a:t>
            </a:r>
            <a:endParaRPr sz="1200" b="1">
              <a:solidFill>
                <a:schemeClr val="lt1"/>
              </a:solidFill>
              <a:latin typeface="Nunito"/>
              <a:ea typeface="Nunito"/>
              <a:cs typeface="Nunito"/>
              <a:sym typeface="Nunito"/>
            </a:endParaRPr>
          </a:p>
        </p:txBody>
      </p:sp>
      <p:sp>
        <p:nvSpPr>
          <p:cNvPr id="690" name="Google Shape;690;p103"/>
          <p:cNvSpPr txBox="1"/>
          <p:nvPr/>
        </p:nvSpPr>
        <p:spPr>
          <a:xfrm>
            <a:off x="3229000" y="1331000"/>
            <a:ext cx="5531700" cy="60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1800" b="1">
                <a:solidFill>
                  <a:schemeClr val="lt1"/>
                </a:solidFill>
                <a:latin typeface="Nunito"/>
                <a:ea typeface="Nunito"/>
                <a:cs typeface="Nunito"/>
                <a:sym typeface="Nunito"/>
              </a:rPr>
              <a:t>The Candidate must…</a:t>
            </a:r>
            <a:endParaRPr sz="1800" b="1">
              <a:solidFill>
                <a:schemeClr val="lt1"/>
              </a:solidFill>
              <a:latin typeface="Nunito"/>
              <a:ea typeface="Nunito"/>
              <a:cs typeface="Nunito"/>
              <a:sym typeface="Nunito"/>
            </a:endParaRPr>
          </a:p>
          <a:p>
            <a:pPr marL="0" lvl="0" indent="0" algn="l" rtl="0">
              <a:lnSpc>
                <a:spcPct val="106000"/>
              </a:lnSpc>
              <a:spcBef>
                <a:spcPts val="800"/>
              </a:spcBef>
              <a:spcAft>
                <a:spcPts val="900"/>
              </a:spcAft>
              <a:buNone/>
            </a:pPr>
            <a:endParaRPr>
              <a:solidFill>
                <a:schemeClr val="lt1"/>
              </a:solidFill>
              <a:latin typeface="Nunito"/>
              <a:ea typeface="Nunito"/>
              <a:cs typeface="Nunito"/>
              <a:sym typeface="Nunito"/>
            </a:endParaRPr>
          </a:p>
        </p:txBody>
      </p:sp>
      <p:sp>
        <p:nvSpPr>
          <p:cNvPr id="691" name="Google Shape;691;p103"/>
          <p:cNvSpPr/>
          <p:nvPr/>
        </p:nvSpPr>
        <p:spPr>
          <a:xfrm>
            <a:off x="3377197" y="1961738"/>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692" name="Google Shape;692;p103"/>
          <p:cNvSpPr txBox="1"/>
          <p:nvPr/>
        </p:nvSpPr>
        <p:spPr>
          <a:xfrm>
            <a:off x="3522900" y="1790005"/>
            <a:ext cx="49608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Complete AT LEAST 490 verified hours.</a:t>
            </a:r>
            <a:endParaRPr>
              <a:solidFill>
                <a:schemeClr val="lt1"/>
              </a:solidFill>
            </a:endParaRPr>
          </a:p>
        </p:txBody>
      </p:sp>
      <p:sp>
        <p:nvSpPr>
          <p:cNvPr id="693" name="Google Shape;693;p103"/>
          <p:cNvSpPr/>
          <p:nvPr/>
        </p:nvSpPr>
        <p:spPr>
          <a:xfrm>
            <a:off x="3377197" y="2867994"/>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694" name="Google Shape;694;p103"/>
          <p:cNvSpPr txBox="1"/>
          <p:nvPr/>
        </p:nvSpPr>
        <p:spPr>
          <a:xfrm>
            <a:off x="3522900" y="2717660"/>
            <a:ext cx="55758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Complete observations, evaluations, coursework, &amp; documentation.</a:t>
            </a:r>
            <a:endParaRPr>
              <a:solidFill>
                <a:schemeClr val="lt1"/>
              </a:solidFill>
            </a:endParaRPr>
          </a:p>
        </p:txBody>
      </p:sp>
      <p:sp>
        <p:nvSpPr>
          <p:cNvPr id="695" name="Google Shape;695;p103"/>
          <p:cNvSpPr/>
          <p:nvPr/>
        </p:nvSpPr>
        <p:spPr>
          <a:xfrm>
            <a:off x="3377197" y="2404116"/>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696" name="Google Shape;696;p103"/>
          <p:cNvSpPr txBox="1"/>
          <p:nvPr/>
        </p:nvSpPr>
        <p:spPr>
          <a:xfrm>
            <a:off x="3522900" y="2253816"/>
            <a:ext cx="53268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Demonstrate proficiency in applicable educator standards.</a:t>
            </a:r>
            <a:endParaRPr>
              <a:solidFill>
                <a:schemeClr val="lt1"/>
              </a:solidFill>
              <a:latin typeface="Nunito"/>
              <a:ea typeface="Nunito"/>
              <a:cs typeface="Nunito"/>
              <a:sym typeface="Nunito"/>
            </a:endParaRPr>
          </a:p>
        </p:txBody>
      </p:sp>
      <p:sp>
        <p:nvSpPr>
          <p:cNvPr id="697" name="Google Shape;697;p103"/>
          <p:cNvSpPr/>
          <p:nvPr/>
        </p:nvSpPr>
        <p:spPr>
          <a:xfrm>
            <a:off x="3377197" y="3331841"/>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698" name="Google Shape;698;p103"/>
          <p:cNvSpPr txBox="1"/>
          <p:nvPr/>
        </p:nvSpPr>
        <p:spPr>
          <a:xfrm>
            <a:off x="3522900" y="3181514"/>
            <a:ext cx="56544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Earn “Developing”+ in every T-TESS domain on Final Evaluation.</a:t>
            </a:r>
            <a:endParaRPr>
              <a:solidFill>
                <a:schemeClr val="lt1"/>
              </a:solidFill>
            </a:endParaRPr>
          </a:p>
        </p:txBody>
      </p:sp>
      <p:sp>
        <p:nvSpPr>
          <p:cNvPr id="699" name="Google Shape;699;p103"/>
          <p:cNvSpPr/>
          <p:nvPr/>
        </p:nvSpPr>
        <p:spPr>
          <a:xfrm>
            <a:off x="3377197" y="3795623"/>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700" name="Google Shape;700;p103"/>
          <p:cNvSpPr txBox="1"/>
          <p:nvPr/>
        </p:nvSpPr>
        <p:spPr>
          <a:xfrm>
            <a:off x="3522900" y="3645328"/>
            <a:ext cx="53268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Meet professionalism and ethical conduct expectations.</a:t>
            </a:r>
            <a:endParaRPr>
              <a:solidFill>
                <a:schemeClr val="lt1"/>
              </a:solidFill>
            </a:endParaRPr>
          </a:p>
        </p:txBody>
      </p:sp>
      <p:sp>
        <p:nvSpPr>
          <p:cNvPr id="701" name="Google Shape;701;p103"/>
          <p:cNvSpPr/>
          <p:nvPr/>
        </p:nvSpPr>
        <p:spPr>
          <a:xfrm>
            <a:off x="3377197" y="4295996"/>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702" name="Google Shape;702;p103"/>
          <p:cNvSpPr txBox="1"/>
          <p:nvPr/>
        </p:nvSpPr>
        <p:spPr>
          <a:xfrm>
            <a:off x="3522900" y="4145702"/>
            <a:ext cx="5326800" cy="463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Receive recommendations from both the Cooperating Teacher &amp; Field Supervisor.</a:t>
            </a:r>
            <a:endParaRPr>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p104"/>
          <p:cNvSpPr/>
          <p:nvPr/>
        </p:nvSpPr>
        <p:spPr>
          <a:xfrm>
            <a:off x="0" y="3362400"/>
            <a:ext cx="9144000" cy="17811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708" name="Google Shape;708;p104"/>
          <p:cNvCxnSpPr/>
          <p:nvPr/>
        </p:nvCxnSpPr>
        <p:spPr>
          <a:xfrm rot="10800000" flipH="1">
            <a:off x="-14262" y="3362400"/>
            <a:ext cx="9172500" cy="5700"/>
          </a:xfrm>
          <a:prstGeom prst="straightConnector1">
            <a:avLst/>
          </a:prstGeom>
          <a:noFill/>
          <a:ln w="114300" cap="flat" cmpd="sng">
            <a:solidFill>
              <a:srgbClr val="9A8C77"/>
            </a:solidFill>
            <a:prstDash val="solid"/>
            <a:round/>
            <a:headEnd type="none" w="med" len="med"/>
            <a:tailEnd type="none" w="med" len="med"/>
          </a:ln>
        </p:spPr>
      </p:cxnSp>
      <p:pic>
        <p:nvPicPr>
          <p:cNvPr id="709" name="Google Shape;709;p104"/>
          <p:cNvPicPr preferRelativeResize="0"/>
          <p:nvPr/>
        </p:nvPicPr>
        <p:blipFill rotWithShape="1">
          <a:blip r:embed="rId3">
            <a:alphaModFix amt="70000"/>
          </a:blip>
          <a:srcRect t="17832" b="20271"/>
          <a:stretch/>
        </p:blipFill>
        <p:spPr>
          <a:xfrm>
            <a:off x="146650" y="3429963"/>
            <a:ext cx="8850724" cy="1713526"/>
          </a:xfrm>
          <a:prstGeom prst="rect">
            <a:avLst/>
          </a:prstGeom>
          <a:noFill/>
          <a:ln>
            <a:noFill/>
          </a:ln>
        </p:spPr>
      </p:pic>
      <p:sp>
        <p:nvSpPr>
          <p:cNvPr id="710" name="Google Shape;710;p104"/>
          <p:cNvSpPr txBox="1"/>
          <p:nvPr/>
        </p:nvSpPr>
        <p:spPr>
          <a:xfrm>
            <a:off x="1813000" y="787000"/>
            <a:ext cx="7331100" cy="1581000"/>
          </a:xfrm>
          <a:prstGeom prst="rect">
            <a:avLst/>
          </a:prstGeom>
          <a:noFill/>
          <a:ln>
            <a:noFill/>
          </a:ln>
        </p:spPr>
        <p:txBody>
          <a:bodyPr spcFirstLastPara="1" wrap="square" lIns="91425" tIns="91425" rIns="91425" bIns="91425" anchor="ctr" anchorCtr="0">
            <a:noAutofit/>
          </a:bodyPr>
          <a:lstStyle/>
          <a:p>
            <a:pPr marL="114300" lvl="0" indent="0" algn="l" rtl="0">
              <a:spcBef>
                <a:spcPts val="0"/>
              </a:spcBef>
              <a:spcAft>
                <a:spcPts val="0"/>
              </a:spcAft>
              <a:buClr>
                <a:schemeClr val="dk1"/>
              </a:buClr>
              <a:buSzPts val="1100"/>
              <a:buFont typeface="Arial"/>
              <a:buNone/>
            </a:pPr>
            <a:r>
              <a:rPr lang="en" sz="3900" b="1">
                <a:solidFill>
                  <a:schemeClr val="lt1"/>
                </a:solidFill>
                <a:latin typeface="Montserrat"/>
                <a:ea typeface="Montserrat"/>
                <a:cs typeface="Montserrat"/>
                <a:sym typeface="Montserrat"/>
              </a:rPr>
              <a:t>PROFESSIONAL CONDUCT</a:t>
            </a:r>
            <a:endParaRPr sz="3900" b="1">
              <a:solidFill>
                <a:schemeClr val="lt1"/>
              </a:solidFill>
              <a:latin typeface="Montserrat"/>
              <a:ea typeface="Montserrat"/>
              <a:cs typeface="Montserrat"/>
              <a:sym typeface="Montserrat"/>
            </a:endParaRPr>
          </a:p>
          <a:p>
            <a:pPr marL="114300" lvl="0" indent="0" algn="l" rtl="0">
              <a:spcBef>
                <a:spcPts val="0"/>
              </a:spcBef>
              <a:spcAft>
                <a:spcPts val="0"/>
              </a:spcAft>
              <a:buNone/>
            </a:pPr>
            <a:r>
              <a:rPr lang="en" sz="2700">
                <a:solidFill>
                  <a:schemeClr val="lt1"/>
                </a:solidFill>
                <a:latin typeface="Nunito"/>
                <a:ea typeface="Nunito"/>
                <a:cs typeface="Nunito"/>
                <a:sym typeface="Nunito"/>
              </a:rPr>
              <a:t>Ethics, Communication, Confidentiality, &amp; Professional Boundaries</a:t>
            </a:r>
            <a:endParaRPr sz="900" i="1">
              <a:solidFill>
                <a:schemeClr val="lt1"/>
              </a:solidFill>
              <a:latin typeface="Nunito"/>
              <a:ea typeface="Nunito"/>
              <a:cs typeface="Nunito"/>
              <a:sym typeface="Nunito"/>
            </a:endParaRPr>
          </a:p>
        </p:txBody>
      </p:sp>
      <p:sp>
        <p:nvSpPr>
          <p:cNvPr id="711" name="Google Shape;711;p104"/>
          <p:cNvSpPr/>
          <p:nvPr/>
        </p:nvSpPr>
        <p:spPr>
          <a:xfrm>
            <a:off x="223000" y="787000"/>
            <a:ext cx="1590000" cy="1581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8300" b="1">
                <a:solidFill>
                  <a:schemeClr val="lt1"/>
                </a:solidFill>
                <a:latin typeface="Montserrat"/>
                <a:ea typeface="Montserrat"/>
                <a:cs typeface="Montserrat"/>
                <a:sym typeface="Montserrat"/>
              </a:rPr>
              <a:t>02</a:t>
            </a:r>
            <a:endParaRPr sz="8300" b="1">
              <a:solidFill>
                <a:schemeClr val="lt1"/>
              </a:solidFill>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5"/>
        <p:cNvGrpSpPr/>
        <p:nvPr/>
      </p:nvGrpSpPr>
      <p:grpSpPr>
        <a:xfrm>
          <a:off x="0" y="0"/>
          <a:ext cx="0" cy="0"/>
          <a:chOff x="0" y="0"/>
          <a:chExt cx="0" cy="0"/>
        </a:xfrm>
      </p:grpSpPr>
      <p:sp>
        <p:nvSpPr>
          <p:cNvPr id="716" name="Google Shape;716;p105"/>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PROFESSIONAL EXPECTATIONS</a:t>
            </a:r>
            <a:endParaRPr sz="3000">
              <a:solidFill>
                <a:srgbClr val="212121"/>
              </a:solidFill>
              <a:latin typeface="Montserrat"/>
              <a:ea typeface="Montserrat"/>
              <a:cs typeface="Montserrat"/>
              <a:sym typeface="Montserrat"/>
            </a:endParaRPr>
          </a:p>
        </p:txBody>
      </p:sp>
      <p:cxnSp>
        <p:nvCxnSpPr>
          <p:cNvPr id="717" name="Google Shape;717;p105"/>
          <p:cNvCxnSpPr/>
          <p:nvPr/>
        </p:nvCxnSpPr>
        <p:spPr>
          <a:xfrm>
            <a:off x="368400" y="1038400"/>
            <a:ext cx="8331900" cy="6900"/>
          </a:xfrm>
          <a:prstGeom prst="straightConnector1">
            <a:avLst/>
          </a:prstGeom>
          <a:noFill/>
          <a:ln w="38100" cap="flat" cmpd="sng">
            <a:solidFill>
              <a:srgbClr val="9A8C77"/>
            </a:solidFill>
            <a:prstDash val="solid"/>
            <a:round/>
            <a:headEnd type="none" w="med" len="med"/>
            <a:tailEnd type="none" w="med" len="med"/>
          </a:ln>
        </p:spPr>
      </p:cxnSp>
      <p:sp>
        <p:nvSpPr>
          <p:cNvPr id="718" name="Google Shape;718;p105"/>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0" name="Google Shape;720;p105"/>
          <p:cNvSpPr/>
          <p:nvPr/>
        </p:nvSpPr>
        <p:spPr>
          <a:xfrm>
            <a:off x="307400" y="4383475"/>
            <a:ext cx="8407200" cy="350700"/>
          </a:xfrm>
          <a:prstGeom prst="roundRect">
            <a:avLst>
              <a:gd name="adj" fmla="val 6066"/>
            </a:avLst>
          </a:prstGeom>
          <a:solidFill>
            <a:srgbClr val="313131"/>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i="1">
                <a:solidFill>
                  <a:schemeClr val="lt1"/>
                </a:solidFill>
                <a:latin typeface="Nunito"/>
                <a:ea typeface="Nunito"/>
                <a:cs typeface="Nunito"/>
                <a:sym typeface="Nunito"/>
              </a:rPr>
              <a:t>A Candidate left as the sole adult or used as a substitute is a placement-compliance matter. Report it to campus administration and proposed WC EPP the same day.</a:t>
            </a:r>
            <a:endParaRPr i="1">
              <a:solidFill>
                <a:schemeClr val="lt1"/>
              </a:solidFill>
              <a:latin typeface="Nunito"/>
              <a:ea typeface="Nunito"/>
              <a:cs typeface="Nunito"/>
              <a:sym typeface="Nunito"/>
            </a:endParaRPr>
          </a:p>
        </p:txBody>
      </p:sp>
      <p:sp>
        <p:nvSpPr>
          <p:cNvPr id="721" name="Google Shape;721;p105"/>
          <p:cNvSpPr/>
          <p:nvPr/>
        </p:nvSpPr>
        <p:spPr>
          <a:xfrm>
            <a:off x="2324375" y="1366950"/>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en" sz="1100">
                <a:solidFill>
                  <a:srgbClr val="231F20"/>
                </a:solidFill>
                <a:latin typeface="Nunito"/>
                <a:ea typeface="Nunito"/>
                <a:cs typeface="Nunito"/>
                <a:sym typeface="Nunito"/>
              </a:rPr>
              <a:t>Arrive 10–15 minutes early. Notify the Cooperating Teacher and Field Supervisor of absences. Make up missed hours.</a:t>
            </a:r>
            <a:endParaRPr sz="1100">
              <a:solidFill>
                <a:srgbClr val="231F20"/>
              </a:solidFill>
              <a:latin typeface="Nunito"/>
              <a:ea typeface="Nunito"/>
              <a:cs typeface="Nunito"/>
              <a:sym typeface="Nunito"/>
            </a:endParaRPr>
          </a:p>
        </p:txBody>
      </p:sp>
      <p:sp>
        <p:nvSpPr>
          <p:cNvPr id="722" name="Google Shape;722;p105"/>
          <p:cNvSpPr/>
          <p:nvPr/>
        </p:nvSpPr>
        <p:spPr>
          <a:xfrm>
            <a:off x="2324400" y="1946792"/>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en" sz="1100">
                <a:solidFill>
                  <a:srgbClr val="231F20"/>
                </a:solidFill>
                <a:latin typeface="Nunito"/>
                <a:ea typeface="Nunito"/>
                <a:cs typeface="Nunito"/>
                <a:sym typeface="Nunito"/>
              </a:rPr>
              <a:t>Use professional channels, respond within 24 hours, and communicate schedule changes promptly.</a:t>
            </a:r>
            <a:endParaRPr sz="1100">
              <a:solidFill>
                <a:srgbClr val="231F20"/>
              </a:solidFill>
              <a:latin typeface="Nunito"/>
              <a:ea typeface="Nunito"/>
              <a:cs typeface="Nunito"/>
              <a:sym typeface="Nunito"/>
            </a:endParaRPr>
          </a:p>
        </p:txBody>
      </p:sp>
      <p:sp>
        <p:nvSpPr>
          <p:cNvPr id="723" name="Google Shape;723;p105"/>
          <p:cNvSpPr txBox="1"/>
          <p:nvPr/>
        </p:nvSpPr>
        <p:spPr>
          <a:xfrm>
            <a:off x="738150" y="1366950"/>
            <a:ext cx="1577700"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rgbClr val="212121"/>
                </a:solidFill>
                <a:latin typeface="Bebas Neue"/>
                <a:ea typeface="Bebas Neue"/>
                <a:cs typeface="Bebas Neue"/>
                <a:sym typeface="Bebas Neue"/>
              </a:rPr>
              <a:t>ATTENDANCE</a:t>
            </a:r>
            <a:endParaRPr sz="2400">
              <a:solidFill>
                <a:srgbClr val="212121"/>
              </a:solidFill>
            </a:endParaRPr>
          </a:p>
        </p:txBody>
      </p:sp>
      <p:sp>
        <p:nvSpPr>
          <p:cNvPr id="724" name="Google Shape;724;p105"/>
          <p:cNvSpPr/>
          <p:nvPr/>
        </p:nvSpPr>
        <p:spPr>
          <a:xfrm>
            <a:off x="2324325" y="2526633"/>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Do not post classroom, student, school, or placement information. Ask before photographing approved materials.</a:t>
            </a:r>
            <a:endParaRPr sz="1100">
              <a:latin typeface="Nunito"/>
              <a:ea typeface="Nunito"/>
              <a:cs typeface="Nunito"/>
              <a:sym typeface="Nunito"/>
            </a:endParaRPr>
          </a:p>
        </p:txBody>
      </p:sp>
      <p:sp>
        <p:nvSpPr>
          <p:cNvPr id="725" name="Google Shape;725;p105"/>
          <p:cNvSpPr/>
          <p:nvPr/>
        </p:nvSpPr>
        <p:spPr>
          <a:xfrm>
            <a:off x="2324400" y="3106458"/>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Keep relationships &amp; digital communication professional. Use school or institution-approved channels.</a:t>
            </a:r>
            <a:endParaRPr sz="1100">
              <a:latin typeface="Nunito"/>
              <a:ea typeface="Nunito"/>
              <a:cs typeface="Nunito"/>
              <a:sym typeface="Nunito"/>
            </a:endParaRPr>
          </a:p>
        </p:txBody>
      </p:sp>
      <p:sp>
        <p:nvSpPr>
          <p:cNvPr id="726" name="Google Shape;726;p105"/>
          <p:cNvSpPr/>
          <p:nvPr/>
        </p:nvSpPr>
        <p:spPr>
          <a:xfrm>
            <a:off x="2324400" y="3686283"/>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Follow campus expectations for dress, conduct, preparation, and use of non-instructional time.</a:t>
            </a:r>
            <a:endParaRPr sz="1100">
              <a:latin typeface="Nunito"/>
              <a:ea typeface="Nunito"/>
              <a:cs typeface="Nunito"/>
              <a:sym typeface="Nunito"/>
            </a:endParaRPr>
          </a:p>
        </p:txBody>
      </p:sp>
      <p:sp>
        <p:nvSpPr>
          <p:cNvPr id="727" name="Google Shape;727;p105"/>
          <p:cNvSpPr txBox="1"/>
          <p:nvPr/>
        </p:nvSpPr>
        <p:spPr>
          <a:xfrm>
            <a:off x="738149" y="1933625"/>
            <a:ext cx="1757277"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dirty="0">
                <a:solidFill>
                  <a:srgbClr val="212121"/>
                </a:solidFill>
                <a:latin typeface="Bebas Neue"/>
                <a:ea typeface="Bebas Neue"/>
                <a:cs typeface="Bebas Neue"/>
                <a:sym typeface="Bebas Neue"/>
              </a:rPr>
              <a:t>COMMUNICATION</a:t>
            </a:r>
            <a:endParaRPr sz="2400" dirty="0">
              <a:solidFill>
                <a:srgbClr val="212121"/>
              </a:solidFill>
            </a:endParaRPr>
          </a:p>
        </p:txBody>
      </p:sp>
      <p:sp>
        <p:nvSpPr>
          <p:cNvPr id="728" name="Google Shape;728;p105"/>
          <p:cNvSpPr txBox="1"/>
          <p:nvPr/>
        </p:nvSpPr>
        <p:spPr>
          <a:xfrm>
            <a:off x="738150" y="2513450"/>
            <a:ext cx="1577700"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rgbClr val="212121"/>
                </a:solidFill>
                <a:latin typeface="Bebas Neue"/>
                <a:ea typeface="Bebas Neue"/>
                <a:cs typeface="Bebas Neue"/>
                <a:sym typeface="Bebas Neue"/>
              </a:rPr>
              <a:t>PRIVACY</a:t>
            </a:r>
            <a:endParaRPr sz="2400">
              <a:solidFill>
                <a:srgbClr val="212121"/>
              </a:solidFill>
            </a:endParaRPr>
          </a:p>
        </p:txBody>
      </p:sp>
      <p:sp>
        <p:nvSpPr>
          <p:cNvPr id="729" name="Google Shape;729;p105"/>
          <p:cNvSpPr txBox="1"/>
          <p:nvPr/>
        </p:nvSpPr>
        <p:spPr>
          <a:xfrm>
            <a:off x="738150" y="3093275"/>
            <a:ext cx="1577700"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rgbClr val="212121"/>
                </a:solidFill>
                <a:latin typeface="Bebas Neue"/>
                <a:ea typeface="Bebas Neue"/>
                <a:cs typeface="Bebas Neue"/>
                <a:sym typeface="Bebas Neue"/>
              </a:rPr>
              <a:t>BOUNDARIES</a:t>
            </a:r>
            <a:endParaRPr sz="2400">
              <a:solidFill>
                <a:srgbClr val="212121"/>
              </a:solidFill>
            </a:endParaRPr>
          </a:p>
        </p:txBody>
      </p:sp>
      <p:sp>
        <p:nvSpPr>
          <p:cNvPr id="730" name="Google Shape;730;p105"/>
          <p:cNvSpPr txBox="1"/>
          <p:nvPr/>
        </p:nvSpPr>
        <p:spPr>
          <a:xfrm>
            <a:off x="738149" y="3673100"/>
            <a:ext cx="1668787"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100" dirty="0">
                <a:solidFill>
                  <a:srgbClr val="212121"/>
                </a:solidFill>
                <a:latin typeface="Bebas Neue"/>
                <a:ea typeface="Bebas Neue"/>
                <a:cs typeface="Bebas Neue"/>
                <a:sym typeface="Bebas Neue"/>
              </a:rPr>
              <a:t>PROFESSIONALISM</a:t>
            </a:r>
            <a:endParaRPr sz="2100" dirty="0">
              <a:solidFill>
                <a:srgbClr val="212121"/>
              </a:solidFill>
            </a:endParaRPr>
          </a:p>
        </p:txBody>
      </p:sp>
      <p:cxnSp>
        <p:nvCxnSpPr>
          <p:cNvPr id="731" name="Google Shape;731;p105"/>
          <p:cNvCxnSpPr/>
          <p:nvPr/>
        </p:nvCxnSpPr>
        <p:spPr>
          <a:xfrm>
            <a:off x="2315850" y="1893875"/>
            <a:ext cx="6398700" cy="5700"/>
          </a:xfrm>
          <a:prstGeom prst="straightConnector1">
            <a:avLst/>
          </a:prstGeom>
          <a:noFill/>
          <a:ln w="19050" cap="flat" cmpd="sng">
            <a:solidFill>
              <a:srgbClr val="9A8C77"/>
            </a:solidFill>
            <a:prstDash val="solid"/>
            <a:round/>
            <a:headEnd type="none" w="med" len="med"/>
            <a:tailEnd type="none" w="med" len="med"/>
          </a:ln>
        </p:spPr>
      </p:cxnSp>
      <p:cxnSp>
        <p:nvCxnSpPr>
          <p:cNvPr id="732" name="Google Shape;732;p105"/>
          <p:cNvCxnSpPr/>
          <p:nvPr/>
        </p:nvCxnSpPr>
        <p:spPr>
          <a:xfrm>
            <a:off x="2315850" y="2473713"/>
            <a:ext cx="6398700" cy="5700"/>
          </a:xfrm>
          <a:prstGeom prst="straightConnector1">
            <a:avLst/>
          </a:prstGeom>
          <a:noFill/>
          <a:ln w="19050" cap="flat" cmpd="sng">
            <a:solidFill>
              <a:srgbClr val="9A8C77"/>
            </a:solidFill>
            <a:prstDash val="solid"/>
            <a:round/>
            <a:headEnd type="none" w="med" len="med"/>
            <a:tailEnd type="none" w="med" len="med"/>
          </a:ln>
        </p:spPr>
      </p:cxnSp>
      <p:cxnSp>
        <p:nvCxnSpPr>
          <p:cNvPr id="733" name="Google Shape;733;p105"/>
          <p:cNvCxnSpPr/>
          <p:nvPr/>
        </p:nvCxnSpPr>
        <p:spPr>
          <a:xfrm>
            <a:off x="2315850" y="3053538"/>
            <a:ext cx="6398700" cy="5700"/>
          </a:xfrm>
          <a:prstGeom prst="straightConnector1">
            <a:avLst/>
          </a:prstGeom>
          <a:noFill/>
          <a:ln w="19050" cap="flat" cmpd="sng">
            <a:solidFill>
              <a:srgbClr val="9A8C77"/>
            </a:solidFill>
            <a:prstDash val="solid"/>
            <a:round/>
            <a:headEnd type="none" w="med" len="med"/>
            <a:tailEnd type="none" w="med" len="med"/>
          </a:ln>
        </p:spPr>
      </p:cxnSp>
      <p:cxnSp>
        <p:nvCxnSpPr>
          <p:cNvPr id="734" name="Google Shape;734;p105"/>
          <p:cNvCxnSpPr/>
          <p:nvPr/>
        </p:nvCxnSpPr>
        <p:spPr>
          <a:xfrm>
            <a:off x="2315850" y="3633363"/>
            <a:ext cx="6398700" cy="5700"/>
          </a:xfrm>
          <a:prstGeom prst="straightConnector1">
            <a:avLst/>
          </a:prstGeom>
          <a:noFill/>
          <a:ln w="19050" cap="flat" cmpd="sng">
            <a:solidFill>
              <a:srgbClr val="9A8C77"/>
            </a:solidFill>
            <a:prstDash val="solid"/>
            <a:round/>
            <a:headEnd type="none" w="med" len="med"/>
            <a:tailEnd type="none" w="med" len="med"/>
          </a:ln>
        </p:spPr>
      </p:cxnSp>
      <p:sp>
        <p:nvSpPr>
          <p:cNvPr id="735" name="Google Shape;735;p105"/>
          <p:cNvSpPr/>
          <p:nvPr/>
        </p:nvSpPr>
        <p:spPr>
          <a:xfrm>
            <a:off x="307400" y="147119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1</a:t>
            </a:r>
            <a:endParaRPr sz="1800" b="1">
              <a:solidFill>
                <a:srgbClr val="FFFFFF"/>
              </a:solidFill>
              <a:latin typeface="Nunito"/>
              <a:ea typeface="Nunito"/>
              <a:cs typeface="Nunito"/>
              <a:sym typeface="Nunito"/>
            </a:endParaRPr>
          </a:p>
        </p:txBody>
      </p:sp>
      <p:sp>
        <p:nvSpPr>
          <p:cNvPr id="736" name="Google Shape;736;p105"/>
          <p:cNvSpPr/>
          <p:nvPr/>
        </p:nvSpPr>
        <p:spPr>
          <a:xfrm>
            <a:off x="307400" y="2037872"/>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2</a:t>
            </a:r>
            <a:endParaRPr sz="1800" b="1">
              <a:solidFill>
                <a:srgbClr val="FFFFFF"/>
              </a:solidFill>
              <a:latin typeface="Nunito"/>
              <a:ea typeface="Nunito"/>
              <a:cs typeface="Nunito"/>
              <a:sym typeface="Nunito"/>
            </a:endParaRPr>
          </a:p>
        </p:txBody>
      </p:sp>
      <p:sp>
        <p:nvSpPr>
          <p:cNvPr id="737" name="Google Shape;737;p105"/>
          <p:cNvSpPr/>
          <p:nvPr/>
        </p:nvSpPr>
        <p:spPr>
          <a:xfrm>
            <a:off x="307400" y="260454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3</a:t>
            </a:r>
            <a:endParaRPr sz="1800" b="1">
              <a:solidFill>
                <a:srgbClr val="FFFFFF"/>
              </a:solidFill>
              <a:latin typeface="Nunito"/>
              <a:ea typeface="Nunito"/>
              <a:cs typeface="Nunito"/>
              <a:sym typeface="Nunito"/>
            </a:endParaRPr>
          </a:p>
        </p:txBody>
      </p:sp>
      <p:sp>
        <p:nvSpPr>
          <p:cNvPr id="738" name="Google Shape;738;p105"/>
          <p:cNvSpPr/>
          <p:nvPr/>
        </p:nvSpPr>
        <p:spPr>
          <a:xfrm>
            <a:off x="307400" y="3171222"/>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4</a:t>
            </a:r>
            <a:endParaRPr sz="1800" b="1">
              <a:solidFill>
                <a:srgbClr val="FFFFFF"/>
              </a:solidFill>
              <a:latin typeface="Nunito"/>
              <a:ea typeface="Nunito"/>
              <a:cs typeface="Nunito"/>
              <a:sym typeface="Nunito"/>
            </a:endParaRPr>
          </a:p>
        </p:txBody>
      </p:sp>
      <p:sp>
        <p:nvSpPr>
          <p:cNvPr id="739" name="Google Shape;739;p105"/>
          <p:cNvSpPr/>
          <p:nvPr/>
        </p:nvSpPr>
        <p:spPr>
          <a:xfrm>
            <a:off x="307400" y="377734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5</a:t>
            </a:r>
            <a:endParaRPr sz="1800" b="1">
              <a:solidFill>
                <a:srgbClr val="FFFFFF"/>
              </a:solidFill>
              <a:latin typeface="Nunito"/>
              <a:ea typeface="Nunito"/>
              <a:cs typeface="Nunito"/>
              <a:sym typeface="Nuni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743"/>
        <p:cNvGrpSpPr/>
        <p:nvPr/>
      </p:nvGrpSpPr>
      <p:grpSpPr>
        <a:xfrm>
          <a:off x="0" y="0"/>
          <a:ext cx="0" cy="0"/>
          <a:chOff x="0" y="0"/>
          <a:chExt cx="0" cy="0"/>
        </a:xfrm>
      </p:grpSpPr>
      <p:sp>
        <p:nvSpPr>
          <p:cNvPr id="744" name="Google Shape;744;p106"/>
          <p:cNvSpPr txBox="1"/>
          <p:nvPr/>
        </p:nvSpPr>
        <p:spPr>
          <a:xfrm>
            <a:off x="219075" y="200025"/>
            <a:ext cx="8724900" cy="47148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lt1"/>
                </a:solidFill>
                <a:latin typeface="Montserrat"/>
                <a:ea typeface="Montserrat"/>
                <a:cs typeface="Montserrat"/>
                <a:sym typeface="Montserrat"/>
              </a:rPr>
              <a:t>Tiered Accountability Process</a:t>
            </a:r>
            <a:endParaRPr sz="3000" b="1">
              <a:solidFill>
                <a:schemeClr val="lt1"/>
              </a:solidFill>
              <a:latin typeface="Montserrat"/>
              <a:ea typeface="Montserrat"/>
              <a:cs typeface="Montserrat"/>
              <a:sym typeface="Montserrat"/>
            </a:endParaRPr>
          </a:p>
          <a:p>
            <a:pPr marL="228600" marR="228600" lvl="0" indent="0" algn="l" rtl="0">
              <a:lnSpc>
                <a:spcPct val="115000"/>
              </a:lnSpc>
              <a:spcBef>
                <a:spcPts val="1200"/>
              </a:spcBef>
              <a:spcAft>
                <a:spcPts val="1200"/>
              </a:spcAft>
              <a:buNone/>
            </a:pPr>
            <a:r>
              <a:rPr lang="en" sz="2400">
                <a:solidFill>
                  <a:schemeClr val="lt1"/>
                </a:solidFill>
                <a:latin typeface="Nunito"/>
                <a:ea typeface="Nunito"/>
                <a:cs typeface="Nunito"/>
                <a:sym typeface="Nunito"/>
              </a:rPr>
              <a:t>As a professional preparation program, we are committed to our teacher candidates’ growth. The tiered accountability process helps us support candidates who encounter challenges while maintaining the integrity of the teaching profession.</a:t>
            </a:r>
            <a:endParaRPr sz="2400">
              <a:solidFill>
                <a:schemeClr val="lt1"/>
              </a:solidFill>
              <a:latin typeface="Nunito"/>
              <a:ea typeface="Nunito"/>
              <a:cs typeface="Nunito"/>
              <a:sym typeface="Nuni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748"/>
        <p:cNvGrpSpPr/>
        <p:nvPr/>
      </p:nvGrpSpPr>
      <p:grpSpPr>
        <a:xfrm>
          <a:off x="0" y="0"/>
          <a:ext cx="0" cy="0"/>
          <a:chOff x="0" y="0"/>
          <a:chExt cx="0" cy="0"/>
        </a:xfrm>
      </p:grpSpPr>
      <p:sp>
        <p:nvSpPr>
          <p:cNvPr id="749" name="Google Shape;749;p107"/>
          <p:cNvSpPr txBox="1"/>
          <p:nvPr/>
        </p:nvSpPr>
        <p:spPr>
          <a:xfrm>
            <a:off x="105275" y="112800"/>
            <a:ext cx="8918400" cy="4910400"/>
          </a:xfrm>
          <a:prstGeom prst="rect">
            <a:avLst/>
          </a:prstGeom>
          <a:solidFill>
            <a:srgbClr val="31313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000" b="1">
              <a:solidFill>
                <a:schemeClr val="lt1"/>
              </a:solidFill>
              <a:latin typeface="Montserrat"/>
              <a:ea typeface="Montserrat"/>
              <a:cs typeface="Montserrat"/>
              <a:sym typeface="Montserrat"/>
            </a:endParaRPr>
          </a:p>
          <a:p>
            <a:pPr marL="0" lvl="0" indent="0" algn="ctr" rtl="0">
              <a:spcBef>
                <a:spcPts val="1000"/>
              </a:spcBef>
              <a:spcAft>
                <a:spcPts val="1000"/>
              </a:spcAft>
              <a:buNone/>
            </a:pPr>
            <a:endParaRPr sz="2400">
              <a:solidFill>
                <a:schemeClr val="lt1"/>
              </a:solidFill>
              <a:latin typeface="Nunito"/>
              <a:ea typeface="Nunito"/>
              <a:cs typeface="Nunito"/>
              <a:sym typeface="Nunito"/>
            </a:endParaRPr>
          </a:p>
        </p:txBody>
      </p:sp>
      <p:sp>
        <p:nvSpPr>
          <p:cNvPr id="750" name="Google Shape;750;p107"/>
          <p:cNvSpPr txBox="1"/>
          <p:nvPr/>
        </p:nvSpPr>
        <p:spPr>
          <a:xfrm>
            <a:off x="225600" y="430950"/>
            <a:ext cx="891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000"/>
              </a:spcAft>
              <a:buNone/>
            </a:pPr>
            <a:r>
              <a:rPr lang="en" sz="2400" b="1">
                <a:solidFill>
                  <a:schemeClr val="lt1"/>
                </a:solidFill>
                <a:latin typeface="Montserrat"/>
                <a:ea typeface="Montserrat"/>
                <a:cs typeface="Montserrat"/>
                <a:sym typeface="Montserrat"/>
              </a:rPr>
              <a:t>TIERED ACCOUNTABILITY PROCESS</a:t>
            </a:r>
            <a:endParaRPr sz="1800">
              <a:solidFill>
                <a:schemeClr val="lt1"/>
              </a:solidFill>
              <a:latin typeface="Nunito"/>
              <a:ea typeface="Nunito"/>
              <a:cs typeface="Nunito"/>
              <a:sym typeface="Nunito"/>
            </a:endParaRPr>
          </a:p>
        </p:txBody>
      </p:sp>
      <p:grpSp>
        <p:nvGrpSpPr>
          <p:cNvPr id="751" name="Google Shape;751;p107"/>
          <p:cNvGrpSpPr/>
          <p:nvPr/>
        </p:nvGrpSpPr>
        <p:grpSpPr>
          <a:xfrm>
            <a:off x="295190" y="1175204"/>
            <a:ext cx="4276822" cy="3633137"/>
            <a:chOff x="2991269" y="1153325"/>
            <a:chExt cx="3514811" cy="3252003"/>
          </a:xfrm>
        </p:grpSpPr>
        <p:sp>
          <p:nvSpPr>
            <p:cNvPr id="752" name="Google Shape;752;p107"/>
            <p:cNvSpPr/>
            <p:nvPr/>
          </p:nvSpPr>
          <p:spPr>
            <a:xfrm>
              <a:off x="3477586" y="2585458"/>
              <a:ext cx="2541910" cy="950456"/>
            </a:xfrm>
            <a:custGeom>
              <a:avLst/>
              <a:gdLst/>
              <a:ahLst/>
              <a:cxnLst/>
              <a:rect l="l" t="t" r="r" b="b"/>
              <a:pathLst>
                <a:path w="126826" h="43529" extrusionOk="0">
                  <a:moveTo>
                    <a:pt x="0" y="20002"/>
                  </a:moveTo>
                  <a:lnTo>
                    <a:pt x="63389" y="43529"/>
                  </a:lnTo>
                  <a:lnTo>
                    <a:pt x="126826" y="19907"/>
                  </a:lnTo>
                  <a:lnTo>
                    <a:pt x="63580" y="0"/>
                  </a:lnTo>
                  <a:close/>
                </a:path>
              </a:pathLst>
            </a:custGeom>
            <a:solidFill>
              <a:srgbClr val="666666"/>
            </a:solidFill>
            <a:ln w="9525" cap="flat" cmpd="sng">
              <a:solidFill>
                <a:schemeClr val="dk1"/>
              </a:solidFill>
              <a:prstDash val="solid"/>
              <a:round/>
              <a:headEnd type="none" w="sm" len="sm"/>
              <a:tailEnd type="none" w="sm" len="sm"/>
            </a:ln>
          </p:spPr>
          <p:txBody>
            <a:bodyPr/>
            <a:lstStyle/>
            <a:p>
              <a:endParaRPr lang="en-US"/>
            </a:p>
          </p:txBody>
        </p:sp>
        <p:sp>
          <p:nvSpPr>
            <p:cNvPr id="753" name="Google Shape;753;p107"/>
            <p:cNvSpPr/>
            <p:nvPr/>
          </p:nvSpPr>
          <p:spPr>
            <a:xfrm>
              <a:off x="2991269"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4" name="Google Shape;754;p107"/>
            <p:cNvSpPr/>
            <p:nvPr/>
          </p:nvSpPr>
          <p:spPr>
            <a:xfrm flipH="1">
              <a:off x="4747852"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5" name="Google Shape;755;p107"/>
            <p:cNvSpPr/>
            <p:nvPr/>
          </p:nvSpPr>
          <p:spPr>
            <a:xfrm>
              <a:off x="3969199" y="2001324"/>
              <a:ext cx="1565850" cy="585863"/>
            </a:xfrm>
            <a:custGeom>
              <a:avLst/>
              <a:gdLst/>
              <a:ahLst/>
              <a:cxnLst/>
              <a:rect l="l" t="t" r="r" b="b"/>
              <a:pathLst>
                <a:path w="24053" h="8150" extrusionOk="0">
                  <a:moveTo>
                    <a:pt x="0" y="3827"/>
                  </a:moveTo>
                  <a:lnTo>
                    <a:pt x="11976" y="8150"/>
                  </a:lnTo>
                  <a:lnTo>
                    <a:pt x="24053" y="3827"/>
                  </a:lnTo>
                  <a:lnTo>
                    <a:pt x="12126" y="0"/>
                  </a:lnTo>
                  <a:close/>
                </a:path>
              </a:pathLst>
            </a:custGeom>
            <a:solidFill>
              <a:srgbClr val="666666"/>
            </a:solidFill>
            <a:ln w="9525" cap="flat" cmpd="sng">
              <a:solidFill>
                <a:schemeClr val="dk1"/>
              </a:solidFill>
              <a:prstDash val="solid"/>
              <a:round/>
              <a:headEnd type="none" w="sm" len="sm"/>
              <a:tailEnd type="none" w="sm" len="sm"/>
            </a:ln>
          </p:spPr>
          <p:txBody>
            <a:bodyPr/>
            <a:lstStyle/>
            <a:p>
              <a:endParaRPr lang="en-US"/>
            </a:p>
          </p:txBody>
        </p:sp>
        <p:sp>
          <p:nvSpPr>
            <p:cNvPr id="756" name="Google Shape;756;p107"/>
            <p:cNvSpPr/>
            <p:nvPr/>
          </p:nvSpPr>
          <p:spPr>
            <a:xfrm>
              <a:off x="356325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7" name="Google Shape;757;p107"/>
            <p:cNvSpPr/>
            <p:nvPr/>
          </p:nvSpPr>
          <p:spPr>
            <a:xfrm flipH="1">
              <a:off x="474936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8" name="Google Shape;758;p107"/>
            <p:cNvSpPr/>
            <p:nvPr/>
          </p:nvSpPr>
          <p:spPr>
            <a:xfrm>
              <a:off x="4059061"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9" name="Google Shape;759;p107"/>
            <p:cNvSpPr/>
            <p:nvPr/>
          </p:nvSpPr>
          <p:spPr>
            <a:xfrm flipH="1">
              <a:off x="4749350"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grpSp>
      <p:sp>
        <p:nvSpPr>
          <p:cNvPr id="760" name="Google Shape;760;p107"/>
          <p:cNvSpPr txBox="1"/>
          <p:nvPr/>
        </p:nvSpPr>
        <p:spPr>
          <a:xfrm rot="-3689">
            <a:off x="1594950" y="3937132"/>
            <a:ext cx="1677301" cy="6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1:</a:t>
            </a:r>
            <a:endParaRPr b="1">
              <a:solidFill>
                <a:schemeClr val="lt1"/>
              </a:solidFill>
              <a:highlight>
                <a:srgbClr val="9A8C77"/>
              </a:highlight>
              <a:latin typeface="Montserrat"/>
              <a:ea typeface="Montserrat"/>
              <a:cs typeface="Montserrat"/>
              <a:sym typeface="Montserrat"/>
            </a:endParaRPr>
          </a:p>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Growth Plan</a:t>
            </a:r>
            <a:endParaRPr b="1">
              <a:solidFill>
                <a:schemeClr val="lt1"/>
              </a:solidFill>
              <a:highlight>
                <a:srgbClr val="9A8C77"/>
              </a:highlight>
              <a:latin typeface="Montserrat"/>
              <a:ea typeface="Montserrat"/>
              <a:cs typeface="Montserrat"/>
              <a:sym typeface="Montserrat"/>
            </a:endParaRPr>
          </a:p>
        </p:txBody>
      </p:sp>
      <p:sp>
        <p:nvSpPr>
          <p:cNvPr id="761" name="Google Shape;761;p107"/>
          <p:cNvSpPr txBox="1"/>
          <p:nvPr/>
        </p:nvSpPr>
        <p:spPr>
          <a:xfrm rot="696">
            <a:off x="1692900" y="2788913"/>
            <a:ext cx="1481400" cy="6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2: Probation</a:t>
            </a:r>
            <a:endParaRPr b="1">
              <a:solidFill>
                <a:schemeClr val="lt1"/>
              </a:solidFill>
              <a:highlight>
                <a:srgbClr val="9A8C77"/>
              </a:highlight>
              <a:latin typeface="Montserrat"/>
              <a:ea typeface="Montserrat"/>
              <a:cs typeface="Montserrat"/>
              <a:sym typeface="Montserrat"/>
            </a:endParaRPr>
          </a:p>
        </p:txBody>
      </p:sp>
      <p:sp>
        <p:nvSpPr>
          <p:cNvPr id="762" name="Google Shape;762;p107"/>
          <p:cNvSpPr txBox="1"/>
          <p:nvPr/>
        </p:nvSpPr>
        <p:spPr>
          <a:xfrm rot="-1452">
            <a:off x="1723500" y="1665160"/>
            <a:ext cx="1420200" cy="33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3: Dismissal</a:t>
            </a:r>
            <a:endParaRPr b="1">
              <a:solidFill>
                <a:schemeClr val="lt1"/>
              </a:solidFill>
              <a:highlight>
                <a:srgbClr val="9A8C77"/>
              </a:highlight>
              <a:latin typeface="Montserrat"/>
              <a:ea typeface="Montserrat"/>
              <a:cs typeface="Montserrat"/>
              <a:sym typeface="Montserrat"/>
            </a:endParaRPr>
          </a:p>
        </p:txBody>
      </p:sp>
      <p:sp>
        <p:nvSpPr>
          <p:cNvPr id="763" name="Google Shape;763;p107"/>
          <p:cNvSpPr txBox="1"/>
          <p:nvPr/>
        </p:nvSpPr>
        <p:spPr>
          <a:xfrm>
            <a:off x="4572000" y="1514125"/>
            <a:ext cx="4451700" cy="2647500"/>
          </a:xfrm>
          <a:prstGeom prst="rect">
            <a:avLst/>
          </a:prstGeom>
          <a:noFill/>
          <a:ln>
            <a:noFill/>
          </a:ln>
        </p:spPr>
        <p:txBody>
          <a:bodyPr spcFirstLastPara="1" wrap="square" lIns="91425" tIns="91425" rIns="91425" bIns="91425" anchor="t" anchorCtr="0">
            <a:spAutoFit/>
          </a:bodyPr>
          <a:lstStyle/>
          <a:p>
            <a:pPr marL="228600" marR="228600" lvl="0" indent="0" algn="l" rtl="0">
              <a:lnSpc>
                <a:spcPct val="100000"/>
              </a:lnSpc>
              <a:spcBef>
                <a:spcPts val="1200"/>
              </a:spcBef>
              <a:spcAft>
                <a:spcPts val="1200"/>
              </a:spcAft>
              <a:buNone/>
            </a:pPr>
            <a:r>
              <a:rPr lang="en" sz="2000">
                <a:solidFill>
                  <a:schemeClr val="lt1"/>
                </a:solidFill>
                <a:latin typeface="Nunito"/>
                <a:ea typeface="Nunito"/>
                <a:cs typeface="Nunito"/>
                <a:sym typeface="Nunito"/>
              </a:rPr>
              <a:t>As a professional preparation program, we are committed to our teacher candidates’ growth. The tiered accountability process helps us support candidates who encounter challenges while maintaining the integrity of the teaching profession.</a:t>
            </a:r>
            <a:endParaRPr sz="2000">
              <a:solidFill>
                <a:schemeClr val="lt1"/>
              </a:solidFill>
              <a:latin typeface="Nunito"/>
              <a:ea typeface="Nunito"/>
              <a:cs typeface="Nunito"/>
              <a:sym typeface="Nunito"/>
            </a:endParaRPr>
          </a:p>
        </p:txBody>
      </p:sp>
      <p:cxnSp>
        <p:nvCxnSpPr>
          <p:cNvPr id="764" name="Google Shape;764;p107"/>
          <p:cNvCxnSpPr/>
          <p:nvPr/>
        </p:nvCxnSpPr>
        <p:spPr>
          <a:xfrm>
            <a:off x="368400" y="1038400"/>
            <a:ext cx="8331900" cy="6900"/>
          </a:xfrm>
          <a:prstGeom prst="straightConnector1">
            <a:avLst/>
          </a:prstGeom>
          <a:noFill/>
          <a:ln w="38100" cap="flat" cmpd="sng">
            <a:solidFill>
              <a:schemeClr val="lt1"/>
            </a:solidFill>
            <a:prstDash val="solid"/>
            <a:round/>
            <a:headEnd type="none" w="med" len="med"/>
            <a:tailEnd type="none" w="med" len="med"/>
          </a:ln>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769"/>
        <p:cNvGrpSpPr/>
        <p:nvPr/>
      </p:nvGrpSpPr>
      <p:grpSpPr>
        <a:xfrm>
          <a:off x="0" y="0"/>
          <a:ext cx="0" cy="0"/>
          <a:chOff x="0" y="0"/>
          <a:chExt cx="0" cy="0"/>
        </a:xfrm>
      </p:grpSpPr>
      <p:sp>
        <p:nvSpPr>
          <p:cNvPr id="770" name="Google Shape;770;p108"/>
          <p:cNvSpPr txBox="1"/>
          <p:nvPr/>
        </p:nvSpPr>
        <p:spPr>
          <a:xfrm>
            <a:off x="105275" y="112800"/>
            <a:ext cx="8918400" cy="4910400"/>
          </a:xfrm>
          <a:prstGeom prst="rect">
            <a:avLst/>
          </a:prstGeom>
          <a:solidFill>
            <a:srgbClr val="31313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000" b="1">
              <a:solidFill>
                <a:schemeClr val="lt1"/>
              </a:solidFill>
              <a:latin typeface="Montserrat"/>
              <a:ea typeface="Montserrat"/>
              <a:cs typeface="Montserrat"/>
              <a:sym typeface="Montserrat"/>
            </a:endParaRPr>
          </a:p>
          <a:p>
            <a:pPr marL="0" lvl="0" indent="0" algn="ctr" rtl="0">
              <a:spcBef>
                <a:spcPts val="1000"/>
              </a:spcBef>
              <a:spcAft>
                <a:spcPts val="1000"/>
              </a:spcAft>
              <a:buNone/>
            </a:pPr>
            <a:endParaRPr sz="2400">
              <a:solidFill>
                <a:schemeClr val="lt1"/>
              </a:solidFill>
              <a:latin typeface="Nunito"/>
              <a:ea typeface="Nunito"/>
              <a:cs typeface="Nunito"/>
              <a:sym typeface="Nunito"/>
            </a:endParaRPr>
          </a:p>
        </p:txBody>
      </p:sp>
      <p:sp>
        <p:nvSpPr>
          <p:cNvPr id="771" name="Google Shape;771;p108"/>
          <p:cNvSpPr txBox="1"/>
          <p:nvPr/>
        </p:nvSpPr>
        <p:spPr>
          <a:xfrm>
            <a:off x="225600" y="430950"/>
            <a:ext cx="891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000"/>
              </a:spcAft>
              <a:buNone/>
            </a:pPr>
            <a:r>
              <a:rPr lang="en" sz="2400" b="1">
                <a:solidFill>
                  <a:schemeClr val="lt1"/>
                </a:solidFill>
                <a:latin typeface="Montserrat"/>
                <a:ea typeface="Montserrat"/>
                <a:cs typeface="Montserrat"/>
                <a:sym typeface="Montserrat"/>
              </a:rPr>
              <a:t>TIERED ACCOUNTABILITY PROCESS</a:t>
            </a:r>
            <a:endParaRPr sz="1800">
              <a:solidFill>
                <a:schemeClr val="lt1"/>
              </a:solidFill>
              <a:latin typeface="Nunito"/>
              <a:ea typeface="Nunito"/>
              <a:cs typeface="Nunito"/>
              <a:sym typeface="Nunito"/>
            </a:endParaRPr>
          </a:p>
        </p:txBody>
      </p:sp>
      <p:cxnSp>
        <p:nvCxnSpPr>
          <p:cNvPr id="772" name="Google Shape;772;p108"/>
          <p:cNvCxnSpPr/>
          <p:nvPr/>
        </p:nvCxnSpPr>
        <p:spPr>
          <a:xfrm>
            <a:off x="368400" y="1038400"/>
            <a:ext cx="8331900" cy="6900"/>
          </a:xfrm>
          <a:prstGeom prst="straightConnector1">
            <a:avLst/>
          </a:prstGeom>
          <a:noFill/>
          <a:ln w="38100" cap="flat" cmpd="sng">
            <a:solidFill>
              <a:schemeClr val="lt1"/>
            </a:solidFill>
            <a:prstDash val="solid"/>
            <a:round/>
            <a:headEnd type="none" w="med" len="med"/>
            <a:tailEnd type="none" w="med" len="med"/>
          </a:ln>
        </p:spPr>
      </p:cxnSp>
      <p:grpSp>
        <p:nvGrpSpPr>
          <p:cNvPr id="774" name="Google Shape;774;p108"/>
          <p:cNvGrpSpPr/>
          <p:nvPr/>
        </p:nvGrpSpPr>
        <p:grpSpPr>
          <a:xfrm>
            <a:off x="414740" y="1132554"/>
            <a:ext cx="4276822" cy="3633137"/>
            <a:chOff x="2991269" y="1153325"/>
            <a:chExt cx="3514811" cy="3252003"/>
          </a:xfrm>
        </p:grpSpPr>
        <p:sp>
          <p:nvSpPr>
            <p:cNvPr id="775" name="Google Shape;775;p108"/>
            <p:cNvSpPr/>
            <p:nvPr/>
          </p:nvSpPr>
          <p:spPr>
            <a:xfrm>
              <a:off x="3477586" y="2585458"/>
              <a:ext cx="2541910" cy="950456"/>
            </a:xfrm>
            <a:custGeom>
              <a:avLst/>
              <a:gdLst/>
              <a:ahLst/>
              <a:cxnLst/>
              <a:rect l="l" t="t" r="r" b="b"/>
              <a:pathLst>
                <a:path w="126826" h="43529" extrusionOk="0">
                  <a:moveTo>
                    <a:pt x="0" y="20002"/>
                  </a:moveTo>
                  <a:lnTo>
                    <a:pt x="63389" y="43529"/>
                  </a:lnTo>
                  <a:lnTo>
                    <a:pt x="126826" y="19907"/>
                  </a:lnTo>
                  <a:lnTo>
                    <a:pt x="63580" y="0"/>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776" name="Google Shape;776;p108"/>
            <p:cNvSpPr/>
            <p:nvPr/>
          </p:nvSpPr>
          <p:spPr>
            <a:xfrm>
              <a:off x="2991269"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777" name="Google Shape;777;p108"/>
            <p:cNvSpPr/>
            <p:nvPr/>
          </p:nvSpPr>
          <p:spPr>
            <a:xfrm flipH="1">
              <a:off x="4747852"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778" name="Google Shape;778;p108"/>
            <p:cNvSpPr/>
            <p:nvPr/>
          </p:nvSpPr>
          <p:spPr>
            <a:xfrm>
              <a:off x="3969199" y="2001324"/>
              <a:ext cx="1565850" cy="585863"/>
            </a:xfrm>
            <a:custGeom>
              <a:avLst/>
              <a:gdLst/>
              <a:ahLst/>
              <a:cxnLst/>
              <a:rect l="l" t="t" r="r" b="b"/>
              <a:pathLst>
                <a:path w="24053" h="8150" extrusionOk="0">
                  <a:moveTo>
                    <a:pt x="0" y="3827"/>
                  </a:moveTo>
                  <a:lnTo>
                    <a:pt x="11976" y="8150"/>
                  </a:lnTo>
                  <a:lnTo>
                    <a:pt x="24053" y="3827"/>
                  </a:lnTo>
                  <a:lnTo>
                    <a:pt x="12126" y="0"/>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79" name="Google Shape;779;p108"/>
            <p:cNvSpPr/>
            <p:nvPr/>
          </p:nvSpPr>
          <p:spPr>
            <a:xfrm>
              <a:off x="356325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80" name="Google Shape;780;p108"/>
            <p:cNvSpPr/>
            <p:nvPr/>
          </p:nvSpPr>
          <p:spPr>
            <a:xfrm flipH="1">
              <a:off x="474936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81" name="Google Shape;781;p108"/>
            <p:cNvSpPr/>
            <p:nvPr/>
          </p:nvSpPr>
          <p:spPr>
            <a:xfrm>
              <a:off x="4059061"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82" name="Google Shape;782;p108"/>
            <p:cNvSpPr/>
            <p:nvPr/>
          </p:nvSpPr>
          <p:spPr>
            <a:xfrm flipH="1">
              <a:off x="4749350"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grpSp>
      <p:sp>
        <p:nvSpPr>
          <p:cNvPr id="783" name="Google Shape;783;p108"/>
          <p:cNvSpPr txBox="1"/>
          <p:nvPr/>
        </p:nvSpPr>
        <p:spPr>
          <a:xfrm rot="-3689">
            <a:off x="1714500" y="3894482"/>
            <a:ext cx="1677301" cy="6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1:</a:t>
            </a:r>
            <a:endParaRPr b="1">
              <a:solidFill>
                <a:schemeClr val="lt1"/>
              </a:solidFill>
              <a:highlight>
                <a:srgbClr val="9A8C77"/>
              </a:highlight>
              <a:latin typeface="Montserrat"/>
              <a:ea typeface="Montserrat"/>
              <a:cs typeface="Montserrat"/>
              <a:sym typeface="Montserrat"/>
            </a:endParaRPr>
          </a:p>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Growth Plan</a:t>
            </a:r>
            <a:endParaRPr b="1">
              <a:solidFill>
                <a:schemeClr val="lt1"/>
              </a:solidFill>
              <a:highlight>
                <a:srgbClr val="9A8C77"/>
              </a:highlight>
              <a:latin typeface="Montserrat"/>
              <a:ea typeface="Montserrat"/>
              <a:cs typeface="Montserrat"/>
              <a:sym typeface="Montserrat"/>
            </a:endParaRPr>
          </a:p>
        </p:txBody>
      </p:sp>
      <p:sp>
        <p:nvSpPr>
          <p:cNvPr id="784" name="Google Shape;784;p108"/>
          <p:cNvSpPr txBox="1"/>
          <p:nvPr/>
        </p:nvSpPr>
        <p:spPr>
          <a:xfrm rot="696">
            <a:off x="1812450" y="2746263"/>
            <a:ext cx="1481400" cy="6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2: Probation</a:t>
            </a:r>
            <a:endParaRPr b="1">
              <a:solidFill>
                <a:schemeClr val="lt1"/>
              </a:solidFill>
              <a:highlight>
                <a:srgbClr val="666666"/>
              </a:highlight>
              <a:latin typeface="Montserrat"/>
              <a:ea typeface="Montserrat"/>
              <a:cs typeface="Montserrat"/>
              <a:sym typeface="Montserrat"/>
            </a:endParaRPr>
          </a:p>
        </p:txBody>
      </p:sp>
      <p:sp>
        <p:nvSpPr>
          <p:cNvPr id="785" name="Google Shape;785;p108"/>
          <p:cNvSpPr txBox="1"/>
          <p:nvPr/>
        </p:nvSpPr>
        <p:spPr>
          <a:xfrm rot="-1452">
            <a:off x="1843050" y="1622420"/>
            <a:ext cx="1420200" cy="64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3: Dismissal</a:t>
            </a:r>
            <a:endParaRPr b="1">
              <a:solidFill>
                <a:schemeClr val="lt1"/>
              </a:solidFill>
              <a:highlight>
                <a:srgbClr val="666666"/>
              </a:highlight>
              <a:latin typeface="Montserrat"/>
              <a:ea typeface="Montserrat"/>
              <a:cs typeface="Montserrat"/>
              <a:sym typeface="Montserrat"/>
            </a:endParaRPr>
          </a:p>
        </p:txBody>
      </p:sp>
      <p:sp>
        <p:nvSpPr>
          <p:cNvPr id="786" name="Google Shape;786;p108"/>
          <p:cNvSpPr txBox="1"/>
          <p:nvPr/>
        </p:nvSpPr>
        <p:spPr>
          <a:xfrm>
            <a:off x="4691550" y="1348325"/>
            <a:ext cx="3962400" cy="32016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1200"/>
              </a:spcBef>
              <a:spcAft>
                <a:spcPts val="0"/>
              </a:spcAft>
              <a:buNone/>
            </a:pPr>
            <a:r>
              <a:rPr lang="en" sz="2400" b="1">
                <a:solidFill>
                  <a:schemeClr val="lt1"/>
                </a:solidFill>
                <a:latin typeface="Montserrat"/>
                <a:ea typeface="Montserrat"/>
                <a:cs typeface="Montserrat"/>
                <a:sym typeface="Montserrat"/>
              </a:rPr>
              <a:t>Step 1: Growth Plan</a:t>
            </a:r>
            <a:endParaRPr sz="2400" b="1">
              <a:solidFill>
                <a:schemeClr val="lt1"/>
              </a:solidFill>
              <a:latin typeface="Montserrat"/>
              <a:ea typeface="Montserrat"/>
              <a:cs typeface="Montserrat"/>
              <a:sym typeface="Montserrat"/>
            </a:endParaRPr>
          </a:p>
          <a:p>
            <a:pPr marL="0" lvl="0" indent="0" algn="l" rtl="0">
              <a:lnSpc>
                <a:spcPct val="100000"/>
              </a:lnSpc>
              <a:spcBef>
                <a:spcPts val="1200"/>
              </a:spcBef>
              <a:spcAft>
                <a:spcPts val="1200"/>
              </a:spcAft>
              <a:buNone/>
            </a:pPr>
            <a:r>
              <a:rPr lang="en" sz="1800">
                <a:solidFill>
                  <a:schemeClr val="lt1"/>
                </a:solidFill>
                <a:latin typeface="Nunito"/>
                <a:ea typeface="Nunito"/>
                <a:cs typeface="Nunito"/>
                <a:sym typeface="Nunito"/>
              </a:rPr>
              <a:t>When early concerns such as absences, missed work, or professionalism arise, the candidate meets with the Director to develop and sign a Growth Plan. This plan outlines goals, supports, timelines, and success criteria. If expectations are not met, the candidate progresses to Probation.</a:t>
            </a:r>
            <a:endParaRPr sz="1800">
              <a:solidFill>
                <a:schemeClr val="lt1"/>
              </a:solidFill>
              <a:latin typeface="Nunito"/>
              <a:ea typeface="Nunito"/>
              <a:cs typeface="Nunito"/>
              <a:sym typeface="Nuni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790"/>
        <p:cNvGrpSpPr/>
        <p:nvPr/>
      </p:nvGrpSpPr>
      <p:grpSpPr>
        <a:xfrm>
          <a:off x="0" y="0"/>
          <a:ext cx="0" cy="0"/>
          <a:chOff x="0" y="0"/>
          <a:chExt cx="0" cy="0"/>
        </a:xfrm>
      </p:grpSpPr>
      <p:sp>
        <p:nvSpPr>
          <p:cNvPr id="791" name="Google Shape;791;p109"/>
          <p:cNvSpPr txBox="1"/>
          <p:nvPr/>
        </p:nvSpPr>
        <p:spPr>
          <a:xfrm>
            <a:off x="105275" y="112800"/>
            <a:ext cx="8918400" cy="4910400"/>
          </a:xfrm>
          <a:prstGeom prst="rect">
            <a:avLst/>
          </a:prstGeom>
          <a:solidFill>
            <a:srgbClr val="31313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000" b="1">
              <a:solidFill>
                <a:schemeClr val="lt1"/>
              </a:solidFill>
              <a:latin typeface="Montserrat"/>
              <a:ea typeface="Montserrat"/>
              <a:cs typeface="Montserrat"/>
              <a:sym typeface="Montserrat"/>
            </a:endParaRPr>
          </a:p>
          <a:p>
            <a:pPr marL="0" lvl="0" indent="0" algn="ctr" rtl="0">
              <a:spcBef>
                <a:spcPts val="1000"/>
              </a:spcBef>
              <a:spcAft>
                <a:spcPts val="1000"/>
              </a:spcAft>
              <a:buNone/>
            </a:pPr>
            <a:endParaRPr sz="2400">
              <a:solidFill>
                <a:schemeClr val="lt1"/>
              </a:solidFill>
              <a:latin typeface="Nunito"/>
              <a:ea typeface="Nunito"/>
              <a:cs typeface="Nunito"/>
              <a:sym typeface="Nunito"/>
            </a:endParaRPr>
          </a:p>
        </p:txBody>
      </p:sp>
      <p:sp>
        <p:nvSpPr>
          <p:cNvPr id="792" name="Google Shape;792;p109"/>
          <p:cNvSpPr txBox="1"/>
          <p:nvPr/>
        </p:nvSpPr>
        <p:spPr>
          <a:xfrm>
            <a:off x="225600" y="430950"/>
            <a:ext cx="891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000"/>
              </a:spcAft>
              <a:buNone/>
            </a:pPr>
            <a:r>
              <a:rPr lang="en" sz="2400" b="1">
                <a:solidFill>
                  <a:schemeClr val="lt1"/>
                </a:solidFill>
                <a:latin typeface="Montserrat"/>
                <a:ea typeface="Montserrat"/>
                <a:cs typeface="Montserrat"/>
                <a:sym typeface="Montserrat"/>
              </a:rPr>
              <a:t>TIERED ACCOUNTABILITY PROCESS</a:t>
            </a:r>
            <a:endParaRPr sz="1800">
              <a:solidFill>
                <a:schemeClr val="lt1"/>
              </a:solidFill>
              <a:latin typeface="Nunito"/>
              <a:ea typeface="Nunito"/>
              <a:cs typeface="Nunito"/>
              <a:sym typeface="Nunito"/>
            </a:endParaRPr>
          </a:p>
        </p:txBody>
      </p:sp>
      <p:cxnSp>
        <p:nvCxnSpPr>
          <p:cNvPr id="793" name="Google Shape;793;p109"/>
          <p:cNvCxnSpPr/>
          <p:nvPr/>
        </p:nvCxnSpPr>
        <p:spPr>
          <a:xfrm>
            <a:off x="368400" y="1038400"/>
            <a:ext cx="8331900" cy="6900"/>
          </a:xfrm>
          <a:prstGeom prst="straightConnector1">
            <a:avLst/>
          </a:prstGeom>
          <a:noFill/>
          <a:ln w="38100" cap="flat" cmpd="sng">
            <a:solidFill>
              <a:schemeClr val="lt1"/>
            </a:solidFill>
            <a:prstDash val="solid"/>
            <a:round/>
            <a:headEnd type="none" w="med" len="med"/>
            <a:tailEnd type="none" w="med" len="med"/>
          </a:ln>
        </p:spPr>
      </p:cxnSp>
      <p:grpSp>
        <p:nvGrpSpPr>
          <p:cNvPr id="795" name="Google Shape;795;p109"/>
          <p:cNvGrpSpPr/>
          <p:nvPr/>
        </p:nvGrpSpPr>
        <p:grpSpPr>
          <a:xfrm>
            <a:off x="500840" y="1162629"/>
            <a:ext cx="4276822" cy="3633137"/>
            <a:chOff x="2991269" y="1153325"/>
            <a:chExt cx="3514811" cy="3252003"/>
          </a:xfrm>
        </p:grpSpPr>
        <p:sp>
          <p:nvSpPr>
            <p:cNvPr id="796" name="Google Shape;796;p109"/>
            <p:cNvSpPr/>
            <p:nvPr/>
          </p:nvSpPr>
          <p:spPr>
            <a:xfrm>
              <a:off x="3477586" y="2585458"/>
              <a:ext cx="2541910" cy="950456"/>
            </a:xfrm>
            <a:custGeom>
              <a:avLst/>
              <a:gdLst/>
              <a:ahLst/>
              <a:cxnLst/>
              <a:rect l="l" t="t" r="r" b="b"/>
              <a:pathLst>
                <a:path w="126826" h="43529" extrusionOk="0">
                  <a:moveTo>
                    <a:pt x="0" y="20002"/>
                  </a:moveTo>
                  <a:lnTo>
                    <a:pt x="63389" y="43529"/>
                  </a:lnTo>
                  <a:lnTo>
                    <a:pt x="126826" y="19907"/>
                  </a:lnTo>
                  <a:lnTo>
                    <a:pt x="63580" y="0"/>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97" name="Google Shape;797;p109"/>
            <p:cNvSpPr/>
            <p:nvPr/>
          </p:nvSpPr>
          <p:spPr>
            <a:xfrm>
              <a:off x="2991269"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98" name="Google Shape;798;p109"/>
            <p:cNvSpPr/>
            <p:nvPr/>
          </p:nvSpPr>
          <p:spPr>
            <a:xfrm flipH="1">
              <a:off x="4747852"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99" name="Google Shape;799;p109"/>
            <p:cNvSpPr/>
            <p:nvPr/>
          </p:nvSpPr>
          <p:spPr>
            <a:xfrm>
              <a:off x="3969199" y="2001324"/>
              <a:ext cx="1565850" cy="585863"/>
            </a:xfrm>
            <a:custGeom>
              <a:avLst/>
              <a:gdLst/>
              <a:ahLst/>
              <a:cxnLst/>
              <a:rect l="l" t="t" r="r" b="b"/>
              <a:pathLst>
                <a:path w="24053" h="8150" extrusionOk="0">
                  <a:moveTo>
                    <a:pt x="0" y="3827"/>
                  </a:moveTo>
                  <a:lnTo>
                    <a:pt x="11976" y="8150"/>
                  </a:lnTo>
                  <a:lnTo>
                    <a:pt x="24053" y="3827"/>
                  </a:lnTo>
                  <a:lnTo>
                    <a:pt x="12126" y="0"/>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800" name="Google Shape;800;p109"/>
            <p:cNvSpPr/>
            <p:nvPr/>
          </p:nvSpPr>
          <p:spPr>
            <a:xfrm>
              <a:off x="356325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801" name="Google Shape;801;p109"/>
            <p:cNvSpPr/>
            <p:nvPr/>
          </p:nvSpPr>
          <p:spPr>
            <a:xfrm flipH="1">
              <a:off x="474936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802" name="Google Shape;802;p109"/>
            <p:cNvSpPr/>
            <p:nvPr/>
          </p:nvSpPr>
          <p:spPr>
            <a:xfrm>
              <a:off x="4059061"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03" name="Google Shape;803;p109"/>
            <p:cNvSpPr/>
            <p:nvPr/>
          </p:nvSpPr>
          <p:spPr>
            <a:xfrm flipH="1">
              <a:off x="4749350"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grpSp>
      <p:sp>
        <p:nvSpPr>
          <p:cNvPr id="804" name="Google Shape;804;p109"/>
          <p:cNvSpPr txBox="1"/>
          <p:nvPr/>
        </p:nvSpPr>
        <p:spPr>
          <a:xfrm rot="-3689">
            <a:off x="1800600" y="3924557"/>
            <a:ext cx="1677301" cy="6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1:</a:t>
            </a:r>
            <a:endParaRPr b="1">
              <a:solidFill>
                <a:schemeClr val="lt1"/>
              </a:solidFill>
              <a:highlight>
                <a:srgbClr val="666666"/>
              </a:highlight>
              <a:latin typeface="Montserrat"/>
              <a:ea typeface="Montserrat"/>
              <a:cs typeface="Montserrat"/>
              <a:sym typeface="Montserrat"/>
            </a:endParaRPr>
          </a:p>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Growth Plan</a:t>
            </a:r>
            <a:endParaRPr b="1">
              <a:solidFill>
                <a:schemeClr val="lt1"/>
              </a:solidFill>
              <a:highlight>
                <a:srgbClr val="666666"/>
              </a:highlight>
              <a:latin typeface="Montserrat"/>
              <a:ea typeface="Montserrat"/>
              <a:cs typeface="Montserrat"/>
              <a:sym typeface="Montserrat"/>
            </a:endParaRPr>
          </a:p>
        </p:txBody>
      </p:sp>
      <p:sp>
        <p:nvSpPr>
          <p:cNvPr id="805" name="Google Shape;805;p109"/>
          <p:cNvSpPr txBox="1"/>
          <p:nvPr/>
        </p:nvSpPr>
        <p:spPr>
          <a:xfrm rot="696">
            <a:off x="1898550" y="2776338"/>
            <a:ext cx="1481400" cy="6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2: Probation</a:t>
            </a:r>
            <a:endParaRPr b="1">
              <a:solidFill>
                <a:schemeClr val="lt1"/>
              </a:solidFill>
              <a:highlight>
                <a:srgbClr val="9A8C77"/>
              </a:highlight>
              <a:latin typeface="Montserrat"/>
              <a:ea typeface="Montserrat"/>
              <a:cs typeface="Montserrat"/>
              <a:sym typeface="Montserrat"/>
            </a:endParaRPr>
          </a:p>
        </p:txBody>
      </p:sp>
      <p:sp>
        <p:nvSpPr>
          <p:cNvPr id="806" name="Google Shape;806;p109"/>
          <p:cNvSpPr txBox="1"/>
          <p:nvPr/>
        </p:nvSpPr>
        <p:spPr>
          <a:xfrm>
            <a:off x="4777650" y="1378400"/>
            <a:ext cx="4091100" cy="32016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1200"/>
              </a:spcBef>
              <a:spcAft>
                <a:spcPts val="0"/>
              </a:spcAft>
              <a:buNone/>
            </a:pPr>
            <a:r>
              <a:rPr lang="en" sz="2400" b="1">
                <a:solidFill>
                  <a:schemeClr val="lt1"/>
                </a:solidFill>
                <a:latin typeface="Montserrat"/>
                <a:ea typeface="Montserrat"/>
                <a:cs typeface="Montserrat"/>
                <a:sym typeface="Montserrat"/>
              </a:rPr>
              <a:t>Step 2: Probation</a:t>
            </a:r>
            <a:endParaRPr sz="2400" b="1">
              <a:solidFill>
                <a:schemeClr val="lt1"/>
              </a:solidFill>
              <a:latin typeface="Montserrat"/>
              <a:ea typeface="Montserrat"/>
              <a:cs typeface="Montserrat"/>
              <a:sym typeface="Montserrat"/>
            </a:endParaRPr>
          </a:p>
          <a:p>
            <a:pPr marL="0" lvl="0" indent="0" algn="l" rtl="0">
              <a:spcBef>
                <a:spcPts val="1200"/>
              </a:spcBef>
              <a:spcAft>
                <a:spcPts val="0"/>
              </a:spcAft>
              <a:buNone/>
            </a:pPr>
            <a:r>
              <a:rPr lang="en" sz="1800">
                <a:solidFill>
                  <a:schemeClr val="lt1"/>
                </a:solidFill>
                <a:latin typeface="Nunito"/>
                <a:ea typeface="Nunito"/>
                <a:cs typeface="Nunito"/>
                <a:sym typeface="Nunito"/>
              </a:rPr>
              <a:t>If Growth Plan goals are not met or serious concerns arise, the candidate is placed on Probation. They remain enrolled but are not in good standing. Probation may include restricted placements, increased supervision, or mandatory professional development. To avoid dismissal, the candidate must meet all written expectations.</a:t>
            </a:r>
            <a:endParaRPr sz="1800">
              <a:solidFill>
                <a:schemeClr val="lt1"/>
              </a:solidFill>
              <a:latin typeface="Nunito"/>
              <a:ea typeface="Nunito"/>
              <a:cs typeface="Nunito"/>
              <a:sym typeface="Nunito"/>
            </a:endParaRPr>
          </a:p>
        </p:txBody>
      </p:sp>
      <p:sp>
        <p:nvSpPr>
          <p:cNvPr id="807" name="Google Shape;807;p109"/>
          <p:cNvSpPr txBox="1"/>
          <p:nvPr/>
        </p:nvSpPr>
        <p:spPr>
          <a:xfrm rot="-1452">
            <a:off x="1929150" y="1652495"/>
            <a:ext cx="1420200" cy="64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3: Dismissal</a:t>
            </a:r>
            <a:endParaRPr b="1">
              <a:solidFill>
                <a:schemeClr val="lt1"/>
              </a:solidFill>
              <a:highlight>
                <a:srgbClr val="666666"/>
              </a:highlight>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811"/>
        <p:cNvGrpSpPr/>
        <p:nvPr/>
      </p:nvGrpSpPr>
      <p:grpSpPr>
        <a:xfrm>
          <a:off x="0" y="0"/>
          <a:ext cx="0" cy="0"/>
          <a:chOff x="0" y="0"/>
          <a:chExt cx="0" cy="0"/>
        </a:xfrm>
      </p:grpSpPr>
      <p:sp>
        <p:nvSpPr>
          <p:cNvPr id="812" name="Google Shape;812;p110"/>
          <p:cNvSpPr txBox="1"/>
          <p:nvPr/>
        </p:nvSpPr>
        <p:spPr>
          <a:xfrm>
            <a:off x="105275" y="112800"/>
            <a:ext cx="8918400" cy="4910400"/>
          </a:xfrm>
          <a:prstGeom prst="rect">
            <a:avLst/>
          </a:prstGeom>
          <a:solidFill>
            <a:srgbClr val="31313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000" b="1">
              <a:solidFill>
                <a:schemeClr val="lt1"/>
              </a:solidFill>
              <a:latin typeface="Montserrat"/>
              <a:ea typeface="Montserrat"/>
              <a:cs typeface="Montserrat"/>
              <a:sym typeface="Montserrat"/>
            </a:endParaRPr>
          </a:p>
          <a:p>
            <a:pPr marL="0" lvl="0" indent="0" algn="ctr" rtl="0">
              <a:spcBef>
                <a:spcPts val="1000"/>
              </a:spcBef>
              <a:spcAft>
                <a:spcPts val="1000"/>
              </a:spcAft>
              <a:buNone/>
            </a:pPr>
            <a:endParaRPr sz="2400">
              <a:solidFill>
                <a:schemeClr val="lt1"/>
              </a:solidFill>
              <a:latin typeface="Nunito"/>
              <a:ea typeface="Nunito"/>
              <a:cs typeface="Nunito"/>
              <a:sym typeface="Nunito"/>
            </a:endParaRPr>
          </a:p>
        </p:txBody>
      </p:sp>
      <p:sp>
        <p:nvSpPr>
          <p:cNvPr id="813" name="Google Shape;813;p110"/>
          <p:cNvSpPr txBox="1"/>
          <p:nvPr/>
        </p:nvSpPr>
        <p:spPr>
          <a:xfrm>
            <a:off x="225600" y="430950"/>
            <a:ext cx="891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000"/>
              </a:spcAft>
              <a:buNone/>
            </a:pPr>
            <a:r>
              <a:rPr lang="en" sz="2400" b="1">
                <a:solidFill>
                  <a:schemeClr val="lt1"/>
                </a:solidFill>
                <a:latin typeface="Montserrat"/>
                <a:ea typeface="Montserrat"/>
                <a:cs typeface="Montserrat"/>
                <a:sym typeface="Montserrat"/>
              </a:rPr>
              <a:t>TIERED ACCOUNTABILITY PROCESS</a:t>
            </a:r>
            <a:endParaRPr sz="1800">
              <a:solidFill>
                <a:schemeClr val="lt1"/>
              </a:solidFill>
              <a:latin typeface="Nunito"/>
              <a:ea typeface="Nunito"/>
              <a:cs typeface="Nunito"/>
              <a:sym typeface="Nunito"/>
            </a:endParaRPr>
          </a:p>
        </p:txBody>
      </p:sp>
      <p:cxnSp>
        <p:nvCxnSpPr>
          <p:cNvPr id="814" name="Google Shape;814;p110"/>
          <p:cNvCxnSpPr/>
          <p:nvPr/>
        </p:nvCxnSpPr>
        <p:spPr>
          <a:xfrm>
            <a:off x="368400" y="1038400"/>
            <a:ext cx="8331900" cy="6900"/>
          </a:xfrm>
          <a:prstGeom prst="straightConnector1">
            <a:avLst/>
          </a:prstGeom>
          <a:noFill/>
          <a:ln w="38100" cap="flat" cmpd="sng">
            <a:solidFill>
              <a:schemeClr val="lt1"/>
            </a:solidFill>
            <a:prstDash val="solid"/>
            <a:round/>
            <a:headEnd type="none" w="med" len="med"/>
            <a:tailEnd type="none" w="med" len="med"/>
          </a:ln>
        </p:spPr>
      </p:cxnSp>
      <p:grpSp>
        <p:nvGrpSpPr>
          <p:cNvPr id="816" name="Google Shape;816;p110"/>
          <p:cNvGrpSpPr/>
          <p:nvPr/>
        </p:nvGrpSpPr>
        <p:grpSpPr>
          <a:xfrm>
            <a:off x="444865" y="1155104"/>
            <a:ext cx="4276822" cy="3633137"/>
            <a:chOff x="2991269" y="1153325"/>
            <a:chExt cx="3514811" cy="3252003"/>
          </a:xfrm>
        </p:grpSpPr>
        <p:sp>
          <p:nvSpPr>
            <p:cNvPr id="817" name="Google Shape;817;p110"/>
            <p:cNvSpPr/>
            <p:nvPr/>
          </p:nvSpPr>
          <p:spPr>
            <a:xfrm>
              <a:off x="3477586" y="2585458"/>
              <a:ext cx="2541910" cy="950456"/>
            </a:xfrm>
            <a:custGeom>
              <a:avLst/>
              <a:gdLst/>
              <a:ahLst/>
              <a:cxnLst/>
              <a:rect l="l" t="t" r="r" b="b"/>
              <a:pathLst>
                <a:path w="126826" h="43529" extrusionOk="0">
                  <a:moveTo>
                    <a:pt x="0" y="20002"/>
                  </a:moveTo>
                  <a:lnTo>
                    <a:pt x="63389" y="43529"/>
                  </a:lnTo>
                  <a:lnTo>
                    <a:pt x="126826" y="19907"/>
                  </a:lnTo>
                  <a:lnTo>
                    <a:pt x="63580" y="0"/>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18" name="Google Shape;818;p110"/>
            <p:cNvSpPr/>
            <p:nvPr/>
          </p:nvSpPr>
          <p:spPr>
            <a:xfrm>
              <a:off x="2991269"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19" name="Google Shape;819;p110"/>
            <p:cNvSpPr/>
            <p:nvPr/>
          </p:nvSpPr>
          <p:spPr>
            <a:xfrm flipH="1">
              <a:off x="4747852"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20" name="Google Shape;820;p110"/>
            <p:cNvSpPr/>
            <p:nvPr/>
          </p:nvSpPr>
          <p:spPr>
            <a:xfrm>
              <a:off x="3969199" y="2001324"/>
              <a:ext cx="1565850" cy="585863"/>
            </a:xfrm>
            <a:custGeom>
              <a:avLst/>
              <a:gdLst/>
              <a:ahLst/>
              <a:cxnLst/>
              <a:rect l="l" t="t" r="r" b="b"/>
              <a:pathLst>
                <a:path w="24053" h="8150" extrusionOk="0">
                  <a:moveTo>
                    <a:pt x="0" y="3827"/>
                  </a:moveTo>
                  <a:lnTo>
                    <a:pt x="11976" y="8150"/>
                  </a:lnTo>
                  <a:lnTo>
                    <a:pt x="24053" y="3827"/>
                  </a:lnTo>
                  <a:lnTo>
                    <a:pt x="12126" y="0"/>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21" name="Google Shape;821;p110"/>
            <p:cNvSpPr/>
            <p:nvPr/>
          </p:nvSpPr>
          <p:spPr>
            <a:xfrm>
              <a:off x="356325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22" name="Google Shape;822;p110"/>
            <p:cNvSpPr/>
            <p:nvPr/>
          </p:nvSpPr>
          <p:spPr>
            <a:xfrm flipH="1">
              <a:off x="474936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23" name="Google Shape;823;p110"/>
            <p:cNvSpPr/>
            <p:nvPr/>
          </p:nvSpPr>
          <p:spPr>
            <a:xfrm>
              <a:off x="4059061"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824" name="Google Shape;824;p110"/>
            <p:cNvSpPr/>
            <p:nvPr/>
          </p:nvSpPr>
          <p:spPr>
            <a:xfrm flipH="1">
              <a:off x="4749350"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grpSp>
      <p:sp>
        <p:nvSpPr>
          <p:cNvPr id="825" name="Google Shape;825;p110"/>
          <p:cNvSpPr txBox="1"/>
          <p:nvPr/>
        </p:nvSpPr>
        <p:spPr>
          <a:xfrm rot="-3689">
            <a:off x="1744625" y="3917032"/>
            <a:ext cx="1677301" cy="6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1:</a:t>
            </a:r>
            <a:endParaRPr b="1">
              <a:solidFill>
                <a:schemeClr val="lt1"/>
              </a:solidFill>
              <a:highlight>
                <a:srgbClr val="666666"/>
              </a:highlight>
              <a:latin typeface="Montserrat"/>
              <a:ea typeface="Montserrat"/>
              <a:cs typeface="Montserrat"/>
              <a:sym typeface="Montserrat"/>
            </a:endParaRPr>
          </a:p>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Growth Plan</a:t>
            </a:r>
            <a:endParaRPr b="1">
              <a:solidFill>
                <a:schemeClr val="lt1"/>
              </a:solidFill>
              <a:highlight>
                <a:srgbClr val="666666"/>
              </a:highlight>
              <a:latin typeface="Montserrat"/>
              <a:ea typeface="Montserrat"/>
              <a:cs typeface="Montserrat"/>
              <a:sym typeface="Montserrat"/>
            </a:endParaRPr>
          </a:p>
        </p:txBody>
      </p:sp>
      <p:sp>
        <p:nvSpPr>
          <p:cNvPr id="826" name="Google Shape;826;p110"/>
          <p:cNvSpPr txBox="1"/>
          <p:nvPr/>
        </p:nvSpPr>
        <p:spPr>
          <a:xfrm rot="696">
            <a:off x="1842575" y="2768813"/>
            <a:ext cx="1481400" cy="6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2: Probation</a:t>
            </a:r>
            <a:endParaRPr b="1">
              <a:solidFill>
                <a:schemeClr val="lt1"/>
              </a:solidFill>
              <a:highlight>
                <a:srgbClr val="666666"/>
              </a:highlight>
              <a:latin typeface="Montserrat"/>
              <a:ea typeface="Montserrat"/>
              <a:cs typeface="Montserrat"/>
              <a:sym typeface="Montserrat"/>
            </a:endParaRPr>
          </a:p>
        </p:txBody>
      </p:sp>
      <p:sp>
        <p:nvSpPr>
          <p:cNvPr id="827" name="Google Shape;827;p110"/>
          <p:cNvSpPr txBox="1"/>
          <p:nvPr/>
        </p:nvSpPr>
        <p:spPr>
          <a:xfrm>
            <a:off x="4721675" y="1370875"/>
            <a:ext cx="3962400" cy="32016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1200"/>
              </a:spcBef>
              <a:spcAft>
                <a:spcPts val="0"/>
              </a:spcAft>
              <a:buNone/>
            </a:pPr>
            <a:r>
              <a:rPr lang="en" sz="2400" b="1">
                <a:solidFill>
                  <a:schemeClr val="lt1"/>
                </a:solidFill>
                <a:latin typeface="Montserrat"/>
                <a:ea typeface="Montserrat"/>
                <a:cs typeface="Montserrat"/>
                <a:sym typeface="Montserrat"/>
              </a:rPr>
              <a:t>Step 3: Dismissal</a:t>
            </a:r>
            <a:endParaRPr sz="2400" b="1">
              <a:solidFill>
                <a:schemeClr val="lt1"/>
              </a:solidFill>
              <a:latin typeface="Montserrat"/>
              <a:ea typeface="Montserrat"/>
              <a:cs typeface="Montserrat"/>
              <a:sym typeface="Montserrat"/>
            </a:endParaRPr>
          </a:p>
          <a:p>
            <a:pPr marL="0" lvl="0" indent="0" algn="l" rtl="0">
              <a:lnSpc>
                <a:spcPct val="100000"/>
              </a:lnSpc>
              <a:spcBef>
                <a:spcPts val="1200"/>
              </a:spcBef>
              <a:spcAft>
                <a:spcPts val="1200"/>
              </a:spcAft>
              <a:buNone/>
            </a:pPr>
            <a:r>
              <a:rPr lang="en" sz="1800">
                <a:solidFill>
                  <a:schemeClr val="lt1"/>
                </a:solidFill>
                <a:latin typeface="Nunito"/>
                <a:ea typeface="Nunito"/>
                <a:cs typeface="Nunito"/>
                <a:sym typeface="Nunito"/>
              </a:rPr>
              <a:t>The candidate is formally dismissed from the proposed WC EPP/ certification pathway. This includes removal from fieldwork, clinical teaching, and certification recommendation eligibility. Degree-only continuation, if applicable, is determined under BAAS ECET and College policy.</a:t>
            </a:r>
            <a:endParaRPr sz="1800">
              <a:solidFill>
                <a:schemeClr val="lt1"/>
              </a:solidFill>
              <a:latin typeface="Nunito"/>
              <a:ea typeface="Nunito"/>
              <a:cs typeface="Nunito"/>
              <a:sym typeface="Nunito"/>
            </a:endParaRPr>
          </a:p>
        </p:txBody>
      </p:sp>
      <p:sp>
        <p:nvSpPr>
          <p:cNvPr id="828" name="Google Shape;828;p110"/>
          <p:cNvSpPr txBox="1"/>
          <p:nvPr/>
        </p:nvSpPr>
        <p:spPr>
          <a:xfrm rot="-1452">
            <a:off x="1873175" y="1644970"/>
            <a:ext cx="1420200" cy="64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3: Dismissal</a:t>
            </a:r>
            <a:endParaRPr b="1">
              <a:solidFill>
                <a:schemeClr val="lt1"/>
              </a:solidFill>
              <a:highlight>
                <a:srgbClr val="9A8C77"/>
              </a:highlight>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2"/>
        <p:cNvGrpSpPr/>
        <p:nvPr/>
      </p:nvGrpSpPr>
      <p:grpSpPr>
        <a:xfrm>
          <a:off x="0" y="0"/>
          <a:ext cx="0" cy="0"/>
          <a:chOff x="0" y="0"/>
          <a:chExt cx="0" cy="0"/>
        </a:xfrm>
      </p:grpSpPr>
      <p:sp>
        <p:nvSpPr>
          <p:cNvPr id="833" name="Google Shape;833;p111"/>
          <p:cNvSpPr txBox="1"/>
          <p:nvPr/>
        </p:nvSpPr>
        <p:spPr>
          <a:xfrm>
            <a:off x="256500" y="466700"/>
            <a:ext cx="8752500" cy="62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0"/>
              </a:spcAft>
              <a:buNone/>
            </a:pPr>
            <a:r>
              <a:rPr lang="en" sz="2400" b="1">
                <a:solidFill>
                  <a:srgbClr val="212121"/>
                </a:solidFill>
                <a:latin typeface="Montserrat"/>
                <a:ea typeface="Montserrat"/>
                <a:cs typeface="Montserrat"/>
                <a:sym typeface="Montserrat"/>
              </a:rPr>
              <a:t>WHEN CONCERNS ARISE</a:t>
            </a:r>
            <a:endParaRPr sz="2400" b="1">
              <a:solidFill>
                <a:srgbClr val="212121"/>
              </a:solidFill>
              <a:latin typeface="Montserrat"/>
              <a:ea typeface="Montserrat"/>
              <a:cs typeface="Montserrat"/>
              <a:sym typeface="Montserrat"/>
            </a:endParaRPr>
          </a:p>
        </p:txBody>
      </p:sp>
      <p:sp>
        <p:nvSpPr>
          <p:cNvPr id="834" name="Google Shape;834;p111"/>
          <p:cNvSpPr txBox="1"/>
          <p:nvPr/>
        </p:nvSpPr>
        <p:spPr>
          <a:xfrm>
            <a:off x="237325" y="4581525"/>
            <a:ext cx="8906700" cy="385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i="1">
                <a:solidFill>
                  <a:srgbClr val="937951"/>
                </a:solidFill>
                <a:latin typeface="Nunito"/>
                <a:ea typeface="Nunito"/>
                <a:cs typeface="Nunito"/>
                <a:sym typeface="Nunito"/>
              </a:rPr>
              <a:t>The Field Supervisor documents concerns on the Concern Report. The proposed WC EPP determines whether a Growth Plan, Probation, Removal, or Dismissal process is appropriate.</a:t>
            </a:r>
            <a:endParaRPr sz="1200" i="1">
              <a:solidFill>
                <a:srgbClr val="937951"/>
              </a:solidFill>
              <a:latin typeface="Montserrat"/>
              <a:ea typeface="Montserrat"/>
              <a:cs typeface="Montserrat"/>
              <a:sym typeface="Montserrat"/>
            </a:endParaRPr>
          </a:p>
        </p:txBody>
      </p:sp>
      <p:sp>
        <p:nvSpPr>
          <p:cNvPr id="835" name="Google Shape;835;p111"/>
          <p:cNvSpPr/>
          <p:nvPr/>
        </p:nvSpPr>
        <p:spPr>
          <a:xfrm>
            <a:off x="-327600" y="-19550"/>
            <a:ext cx="9471600" cy="113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36" name="Google Shape;836;p111"/>
          <p:cNvCxnSpPr/>
          <p:nvPr/>
        </p:nvCxnSpPr>
        <p:spPr>
          <a:xfrm rot="10800000" flipH="1">
            <a:off x="256500" y="1069213"/>
            <a:ext cx="8631000" cy="9300"/>
          </a:xfrm>
          <a:prstGeom prst="straightConnector1">
            <a:avLst/>
          </a:prstGeom>
          <a:noFill/>
          <a:ln w="38100" cap="flat" cmpd="sng">
            <a:solidFill>
              <a:srgbClr val="9A8C77"/>
            </a:solidFill>
            <a:prstDash val="solid"/>
            <a:round/>
            <a:headEnd type="none" w="med" len="med"/>
            <a:tailEnd type="none" w="med" len="med"/>
          </a:ln>
        </p:spPr>
      </p:cxnSp>
      <p:sp>
        <p:nvSpPr>
          <p:cNvPr id="837" name="Google Shape;837;p111"/>
          <p:cNvSpPr/>
          <p:nvPr/>
        </p:nvSpPr>
        <p:spPr>
          <a:xfrm>
            <a:off x="246925" y="1272650"/>
            <a:ext cx="4146300" cy="3114600"/>
          </a:xfrm>
          <a:prstGeom prst="roundRect">
            <a:avLst>
              <a:gd name="adj" fmla="val 6066"/>
            </a:avLst>
          </a:prstGeom>
          <a:solidFill>
            <a:srgbClr val="313131">
              <a:alpha val="91670"/>
            </a:srgbClr>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838" name="Google Shape;838;p111"/>
          <p:cNvSpPr txBox="1"/>
          <p:nvPr/>
        </p:nvSpPr>
        <p:spPr>
          <a:xfrm>
            <a:off x="349559" y="1464150"/>
            <a:ext cx="4043700" cy="5325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chemeClr val="lt1"/>
                </a:solidFill>
                <a:latin typeface="Bebas Neue"/>
                <a:ea typeface="Bebas Neue"/>
                <a:cs typeface="Bebas Neue"/>
                <a:sym typeface="Bebas Neue"/>
              </a:rPr>
              <a:t>IMMEDIATE RISK</a:t>
            </a:r>
            <a:endParaRPr sz="2400">
              <a:solidFill>
                <a:schemeClr val="lt1"/>
              </a:solidFill>
            </a:endParaRPr>
          </a:p>
        </p:txBody>
      </p:sp>
      <p:sp>
        <p:nvSpPr>
          <p:cNvPr id="839" name="Google Shape;839;p111"/>
          <p:cNvSpPr txBox="1"/>
          <p:nvPr/>
        </p:nvSpPr>
        <p:spPr>
          <a:xfrm>
            <a:off x="246945" y="1996649"/>
            <a:ext cx="4146300" cy="2390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b="1">
                <a:solidFill>
                  <a:schemeClr val="lt1"/>
                </a:solidFill>
                <a:latin typeface="Nunito"/>
                <a:ea typeface="Nunito"/>
                <a:cs typeface="Nunito"/>
                <a:sym typeface="Nunito"/>
              </a:rPr>
              <a:t>Student safety, well-being, or learning is at risk.</a:t>
            </a:r>
            <a:endParaRPr sz="1800" b="1">
              <a:solidFill>
                <a:schemeClr val="lt1"/>
              </a:solidFill>
              <a:latin typeface="Nunito"/>
              <a:ea typeface="Nunito"/>
              <a:cs typeface="Nunito"/>
              <a:sym typeface="Nunito"/>
            </a:endParaRPr>
          </a:p>
          <a:p>
            <a:pPr marL="457200" lvl="0" indent="-317500" algn="l" rtl="0">
              <a:lnSpc>
                <a:spcPct val="100000"/>
              </a:lnSpc>
              <a:spcBef>
                <a:spcPts val="1000"/>
              </a:spcBef>
              <a:spcAft>
                <a:spcPts val="0"/>
              </a:spcAft>
              <a:buClr>
                <a:schemeClr val="lt1"/>
              </a:buClr>
              <a:buSzPts val="1400"/>
              <a:buFont typeface="Nunito"/>
              <a:buAutoNum type="arabicPeriod"/>
            </a:pPr>
            <a:r>
              <a:rPr lang="en">
                <a:solidFill>
                  <a:schemeClr val="lt1"/>
                </a:solidFill>
                <a:latin typeface="Nunito"/>
                <a:ea typeface="Nunito"/>
                <a:cs typeface="Nunito"/>
                <a:sym typeface="Nunito"/>
              </a:rPr>
              <a:t>Intervene.</a:t>
            </a:r>
            <a:endParaRPr>
              <a:solidFill>
                <a:schemeClr val="lt1"/>
              </a:solidFill>
              <a:latin typeface="Nunito"/>
              <a:ea typeface="Nunito"/>
              <a:cs typeface="Nunito"/>
              <a:sym typeface="Nunito"/>
            </a:endParaRPr>
          </a:p>
          <a:p>
            <a:pPr marL="457200" lvl="0" indent="-317500" algn="l" rtl="0">
              <a:lnSpc>
                <a:spcPct val="100000"/>
              </a:lnSpc>
              <a:spcBef>
                <a:spcPts val="0"/>
              </a:spcBef>
              <a:spcAft>
                <a:spcPts val="0"/>
              </a:spcAft>
              <a:buClr>
                <a:schemeClr val="lt1"/>
              </a:buClr>
              <a:buSzPts val="1400"/>
              <a:buFont typeface="Nunito"/>
              <a:buAutoNum type="arabicPeriod"/>
            </a:pPr>
            <a:r>
              <a:rPr lang="en">
                <a:solidFill>
                  <a:schemeClr val="lt1"/>
                </a:solidFill>
                <a:latin typeface="Nunito"/>
                <a:ea typeface="Nunito"/>
                <a:cs typeface="Nunito"/>
                <a:sym typeface="Nunito"/>
              </a:rPr>
              <a:t>Follow campus or district procedures.</a:t>
            </a:r>
            <a:endParaRPr>
              <a:solidFill>
                <a:schemeClr val="lt1"/>
              </a:solidFill>
              <a:latin typeface="Nunito"/>
              <a:ea typeface="Nunito"/>
              <a:cs typeface="Nunito"/>
              <a:sym typeface="Nunito"/>
            </a:endParaRPr>
          </a:p>
          <a:p>
            <a:pPr marL="457200" lvl="0" indent="-317500" algn="l" rtl="0">
              <a:lnSpc>
                <a:spcPct val="100000"/>
              </a:lnSpc>
              <a:spcBef>
                <a:spcPts val="0"/>
              </a:spcBef>
              <a:spcAft>
                <a:spcPts val="0"/>
              </a:spcAft>
              <a:buClr>
                <a:schemeClr val="lt1"/>
              </a:buClr>
              <a:buSzPts val="1400"/>
              <a:buFont typeface="Nunito"/>
              <a:buAutoNum type="arabicPeriod"/>
            </a:pPr>
            <a:r>
              <a:rPr lang="en">
                <a:solidFill>
                  <a:schemeClr val="lt1"/>
                </a:solidFill>
                <a:latin typeface="Nunito"/>
                <a:ea typeface="Nunito"/>
                <a:cs typeface="Nunito"/>
                <a:sym typeface="Nunito"/>
              </a:rPr>
              <a:t>Notify campus administration and proposed WC EPP as soon as practicable.</a:t>
            </a:r>
            <a:endParaRPr>
              <a:solidFill>
                <a:schemeClr val="lt1"/>
              </a:solidFill>
              <a:latin typeface="Nunito"/>
              <a:ea typeface="Nunito"/>
              <a:cs typeface="Nunito"/>
              <a:sym typeface="Nunito"/>
            </a:endParaRPr>
          </a:p>
        </p:txBody>
      </p:sp>
      <p:sp>
        <p:nvSpPr>
          <p:cNvPr id="840" name="Google Shape;840;p111"/>
          <p:cNvSpPr/>
          <p:nvPr/>
        </p:nvSpPr>
        <p:spPr>
          <a:xfrm>
            <a:off x="4731634" y="1272650"/>
            <a:ext cx="4146300" cy="3114600"/>
          </a:xfrm>
          <a:prstGeom prst="roundRect">
            <a:avLst>
              <a:gd name="adj" fmla="val 6066"/>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1" name="Google Shape;841;p111"/>
          <p:cNvSpPr txBox="1"/>
          <p:nvPr/>
        </p:nvSpPr>
        <p:spPr>
          <a:xfrm>
            <a:off x="4806835" y="1464146"/>
            <a:ext cx="4146300" cy="5325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rgbClr val="212121"/>
                </a:solidFill>
                <a:latin typeface="Bebas Neue"/>
                <a:ea typeface="Bebas Neue"/>
                <a:cs typeface="Bebas Neue"/>
                <a:sym typeface="Bebas Neue"/>
              </a:rPr>
              <a:t>PERFORMANCE OR PROFESSIONAL CONCERN</a:t>
            </a:r>
            <a:endParaRPr sz="2400">
              <a:solidFill>
                <a:srgbClr val="212121"/>
              </a:solidFill>
            </a:endParaRPr>
          </a:p>
        </p:txBody>
      </p:sp>
      <p:sp>
        <p:nvSpPr>
          <p:cNvPr id="842" name="Google Shape;842;p111"/>
          <p:cNvSpPr txBox="1"/>
          <p:nvPr/>
        </p:nvSpPr>
        <p:spPr>
          <a:xfrm>
            <a:off x="4731620" y="1996649"/>
            <a:ext cx="4146300" cy="2390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1800" b="1" dirty="0">
                <a:solidFill>
                  <a:srgbClr val="1E1B1C"/>
                </a:solidFill>
                <a:latin typeface="Nunito"/>
                <a:ea typeface="Nunito"/>
                <a:cs typeface="Nunito"/>
                <a:sym typeface="Nunito"/>
              </a:rPr>
              <a:t>Attendance </a:t>
            </a:r>
            <a:r>
              <a:rPr lang="en" b="1" dirty="0">
                <a:solidFill>
                  <a:srgbClr val="1E1B1C"/>
                </a:solidFill>
                <a:latin typeface="Nunito"/>
                <a:ea typeface="Nunito"/>
                <a:cs typeface="Nunito"/>
                <a:sym typeface="Nunito"/>
              </a:rPr>
              <a:t>|</a:t>
            </a:r>
            <a:r>
              <a:rPr lang="en" sz="1800" b="1" dirty="0">
                <a:solidFill>
                  <a:srgbClr val="1E1B1C"/>
                </a:solidFill>
                <a:latin typeface="Nunito"/>
                <a:ea typeface="Nunito"/>
                <a:cs typeface="Nunito"/>
                <a:sym typeface="Nunito"/>
              </a:rPr>
              <a:t> Preparation </a:t>
            </a:r>
            <a:r>
              <a:rPr lang="en" b="1" dirty="0">
                <a:solidFill>
                  <a:srgbClr val="1E1B1C"/>
                </a:solidFill>
                <a:latin typeface="Nunito"/>
                <a:ea typeface="Nunito"/>
                <a:cs typeface="Nunito"/>
                <a:sym typeface="Nunito"/>
              </a:rPr>
              <a:t>|</a:t>
            </a:r>
            <a:r>
              <a:rPr lang="en" sz="1800" b="1" dirty="0">
                <a:solidFill>
                  <a:srgbClr val="1E1B1C"/>
                </a:solidFill>
                <a:latin typeface="Nunito"/>
                <a:ea typeface="Nunito"/>
                <a:cs typeface="Nunito"/>
                <a:sym typeface="Nunito"/>
              </a:rPr>
              <a:t> Conduct</a:t>
            </a:r>
            <a:endParaRPr sz="1800" b="1" dirty="0">
              <a:solidFill>
                <a:srgbClr val="1E1B1C"/>
              </a:solidFill>
              <a:latin typeface="Nunito"/>
              <a:ea typeface="Nunito"/>
              <a:cs typeface="Nunito"/>
              <a:sym typeface="Nunito"/>
            </a:endParaRPr>
          </a:p>
          <a:p>
            <a:pPr marL="0" lvl="0" indent="0" algn="ctr" rtl="0">
              <a:lnSpc>
                <a:spcPct val="100000"/>
              </a:lnSpc>
              <a:spcBef>
                <a:spcPts val="0"/>
              </a:spcBef>
              <a:spcAft>
                <a:spcPts val="0"/>
              </a:spcAft>
              <a:buNone/>
            </a:pPr>
            <a:r>
              <a:rPr lang="en" sz="1800" b="1" dirty="0">
                <a:solidFill>
                  <a:srgbClr val="1E1B1C"/>
                </a:solidFill>
                <a:latin typeface="Nunito"/>
                <a:ea typeface="Nunito"/>
                <a:cs typeface="Nunito"/>
                <a:sym typeface="Nunito"/>
              </a:rPr>
              <a:t>Performance </a:t>
            </a:r>
            <a:r>
              <a:rPr lang="en" b="1" dirty="0">
                <a:solidFill>
                  <a:srgbClr val="1E1B1C"/>
                </a:solidFill>
                <a:latin typeface="Nunito"/>
                <a:ea typeface="Nunito"/>
                <a:cs typeface="Nunito"/>
                <a:sym typeface="Nunito"/>
              </a:rPr>
              <a:t>|</a:t>
            </a:r>
            <a:r>
              <a:rPr lang="en" sz="1800" b="1" dirty="0">
                <a:solidFill>
                  <a:srgbClr val="1E1B1C"/>
                </a:solidFill>
                <a:latin typeface="Nunito"/>
                <a:ea typeface="Nunito"/>
                <a:cs typeface="Nunito"/>
                <a:sym typeface="Nunito"/>
              </a:rPr>
              <a:t> Documentation</a:t>
            </a:r>
            <a:endParaRPr sz="1800" b="1" dirty="0">
              <a:solidFill>
                <a:srgbClr val="1E1B1C"/>
              </a:solidFill>
              <a:latin typeface="Nunito"/>
              <a:ea typeface="Nunito"/>
              <a:cs typeface="Nunito"/>
              <a:sym typeface="Nunito"/>
            </a:endParaRPr>
          </a:p>
          <a:p>
            <a:pPr marL="457200" lvl="0" indent="-317500" algn="l" rtl="0">
              <a:lnSpc>
                <a:spcPct val="100000"/>
              </a:lnSpc>
              <a:spcBef>
                <a:spcPts val="1000"/>
              </a:spcBef>
              <a:spcAft>
                <a:spcPts val="0"/>
              </a:spcAft>
              <a:buClr>
                <a:srgbClr val="1E1B1C"/>
              </a:buClr>
              <a:buSzPts val="1400"/>
              <a:buFont typeface="Nunito"/>
              <a:buAutoNum type="arabicPeriod"/>
            </a:pPr>
            <a:r>
              <a:rPr lang="en" dirty="0">
                <a:solidFill>
                  <a:srgbClr val="1E1B1C"/>
                </a:solidFill>
                <a:latin typeface="Nunito"/>
                <a:ea typeface="Nunito"/>
                <a:cs typeface="Nunito"/>
                <a:sym typeface="Nunito"/>
              </a:rPr>
              <a:t>Describe the observable facts.</a:t>
            </a:r>
            <a:endParaRPr dirty="0">
              <a:solidFill>
                <a:srgbClr val="1E1B1C"/>
              </a:solidFill>
              <a:latin typeface="Nunito"/>
              <a:ea typeface="Nunito"/>
              <a:cs typeface="Nunito"/>
              <a:sym typeface="Nunito"/>
            </a:endParaRPr>
          </a:p>
          <a:p>
            <a:pPr marL="457200" lvl="0" indent="-317500" algn="l" rtl="0">
              <a:lnSpc>
                <a:spcPct val="100000"/>
              </a:lnSpc>
              <a:spcBef>
                <a:spcPts val="0"/>
              </a:spcBef>
              <a:spcAft>
                <a:spcPts val="0"/>
              </a:spcAft>
              <a:buClr>
                <a:srgbClr val="1E1B1C"/>
              </a:buClr>
              <a:buSzPts val="1400"/>
              <a:buFont typeface="Nunito"/>
              <a:buAutoNum type="arabicPeriod"/>
            </a:pPr>
            <a:r>
              <a:rPr lang="en" dirty="0">
                <a:solidFill>
                  <a:srgbClr val="1E1B1C"/>
                </a:solidFill>
                <a:latin typeface="Nunito"/>
                <a:ea typeface="Nunito"/>
                <a:cs typeface="Nunito"/>
                <a:sym typeface="Nunito"/>
              </a:rPr>
              <a:t>Give clear feedback and a next step.</a:t>
            </a:r>
            <a:endParaRPr dirty="0">
              <a:solidFill>
                <a:srgbClr val="1E1B1C"/>
              </a:solidFill>
              <a:latin typeface="Nunito"/>
              <a:ea typeface="Nunito"/>
              <a:cs typeface="Nunito"/>
              <a:sym typeface="Nunito"/>
            </a:endParaRPr>
          </a:p>
          <a:p>
            <a:pPr marL="457200" lvl="0" indent="-317500" algn="l" rtl="0">
              <a:lnSpc>
                <a:spcPct val="100000"/>
              </a:lnSpc>
              <a:spcBef>
                <a:spcPts val="0"/>
              </a:spcBef>
              <a:spcAft>
                <a:spcPts val="0"/>
              </a:spcAft>
              <a:buClr>
                <a:srgbClr val="1E1B1C"/>
              </a:buClr>
              <a:buSzPts val="1400"/>
              <a:buFont typeface="Nunito"/>
              <a:buAutoNum type="arabicPeriod"/>
            </a:pPr>
            <a:r>
              <a:rPr lang="en" dirty="0">
                <a:solidFill>
                  <a:srgbClr val="1E1B1C"/>
                </a:solidFill>
                <a:latin typeface="Nunito"/>
                <a:ea typeface="Nunito"/>
                <a:cs typeface="Nunito"/>
                <a:sym typeface="Nunito"/>
              </a:rPr>
              <a:t>Document specific examples.</a:t>
            </a:r>
            <a:endParaRPr dirty="0">
              <a:solidFill>
                <a:srgbClr val="1E1B1C"/>
              </a:solidFill>
              <a:latin typeface="Nunito"/>
              <a:ea typeface="Nunito"/>
              <a:cs typeface="Nunito"/>
              <a:sym typeface="Nunito"/>
            </a:endParaRPr>
          </a:p>
          <a:p>
            <a:pPr marL="457200" lvl="0" indent="-317500" algn="l" rtl="0">
              <a:lnSpc>
                <a:spcPct val="100000"/>
              </a:lnSpc>
              <a:spcBef>
                <a:spcPts val="0"/>
              </a:spcBef>
              <a:spcAft>
                <a:spcPts val="0"/>
              </a:spcAft>
              <a:buClr>
                <a:srgbClr val="1E1B1C"/>
              </a:buClr>
              <a:buSzPts val="1400"/>
              <a:buFont typeface="Nunito"/>
              <a:buAutoNum type="arabicPeriod"/>
            </a:pPr>
            <a:r>
              <a:rPr lang="en" dirty="0">
                <a:solidFill>
                  <a:srgbClr val="1E1B1C"/>
                </a:solidFill>
                <a:latin typeface="Nunito"/>
                <a:ea typeface="Nunito"/>
                <a:cs typeface="Nunito"/>
                <a:sym typeface="Nunito"/>
              </a:rPr>
              <a:t>Report promptly to the Program Director within 1 business day.</a:t>
            </a:r>
            <a:endParaRPr dirty="0">
              <a:solidFill>
                <a:srgbClr val="1E1B1C"/>
              </a:solidFill>
              <a:latin typeface="Nunito"/>
              <a:ea typeface="Nunito"/>
              <a:cs typeface="Nunito"/>
              <a:sym typeface="Nunit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847"/>
        <p:cNvGrpSpPr/>
        <p:nvPr/>
      </p:nvGrpSpPr>
      <p:grpSpPr>
        <a:xfrm>
          <a:off x="0" y="0"/>
          <a:ext cx="0" cy="0"/>
          <a:chOff x="0" y="0"/>
          <a:chExt cx="0" cy="0"/>
        </a:xfrm>
      </p:grpSpPr>
      <p:sp>
        <p:nvSpPr>
          <p:cNvPr id="848" name="Google Shape;848;p112"/>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849" name="Google Shape;849;p112"/>
          <p:cNvSpPr/>
          <p:nvPr/>
        </p:nvSpPr>
        <p:spPr>
          <a:xfrm>
            <a:off x="455863" y="1198291"/>
            <a:ext cx="2209200" cy="849000"/>
          </a:xfrm>
          <a:prstGeom prst="homePlate">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0" name="Google Shape;850;p112"/>
          <p:cNvSpPr/>
          <p:nvPr/>
        </p:nvSpPr>
        <p:spPr>
          <a:xfrm>
            <a:off x="1982133"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1" name="Google Shape;851;p112"/>
          <p:cNvSpPr/>
          <p:nvPr/>
        </p:nvSpPr>
        <p:spPr>
          <a:xfrm>
            <a:off x="3643479"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2" name="Google Shape;852;p112"/>
          <p:cNvSpPr/>
          <p:nvPr/>
        </p:nvSpPr>
        <p:spPr>
          <a:xfrm>
            <a:off x="6760711"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3" name="Google Shape;853;p112"/>
          <p:cNvSpPr/>
          <p:nvPr/>
        </p:nvSpPr>
        <p:spPr>
          <a:xfrm>
            <a:off x="5266939"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4" name="Google Shape;854;p112"/>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855" name="Google Shape;855;p112"/>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856" name="Google Shape;856;p112"/>
          <p:cNvSpPr txBox="1"/>
          <p:nvPr/>
        </p:nvSpPr>
        <p:spPr>
          <a:xfrm>
            <a:off x="455875" y="2219325"/>
            <a:ext cx="8222700" cy="199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1: Direct Communication</a:t>
            </a:r>
            <a:endParaRPr sz="2400" b="1">
              <a:solidFill>
                <a:schemeClr val="lt1"/>
              </a:solidFill>
              <a:latin typeface="Montserrat"/>
              <a:ea typeface="Montserrat"/>
              <a:cs typeface="Montserrat"/>
              <a:sym typeface="Montserrat"/>
            </a:endParaRPr>
          </a:p>
          <a:p>
            <a:pPr marL="0" lvl="0" indent="0" algn="l" rtl="0">
              <a:lnSpc>
                <a:spcPct val="115000"/>
              </a:lnSpc>
              <a:spcBef>
                <a:spcPts val="1200"/>
              </a:spcBef>
              <a:spcAft>
                <a:spcPts val="1200"/>
              </a:spcAft>
              <a:buNone/>
            </a:pPr>
            <a:r>
              <a:rPr lang="en" sz="1800">
                <a:solidFill>
                  <a:schemeClr val="lt1"/>
                </a:solidFill>
                <a:latin typeface="Nunito"/>
                <a:ea typeface="Nunito"/>
                <a:cs typeface="Nunito"/>
                <a:sym typeface="Nunito"/>
              </a:rPr>
              <a:t>The candidate begins by speaking directly with the individual involved and respectfully requesting a meeting. Afterward, they send a follow-up email summarizing the discussion. If the issue remains unresolved, this email is included when submitting a formal complaint.</a:t>
            </a:r>
            <a:endParaRPr sz="1800">
              <a:solidFill>
                <a:schemeClr val="lt1"/>
              </a:solidFill>
              <a:latin typeface="Nunito"/>
              <a:ea typeface="Nunito"/>
              <a:cs typeface="Nunito"/>
              <a:sym typeface="Nunito"/>
            </a:endParaRPr>
          </a:p>
        </p:txBody>
      </p:sp>
      <p:sp>
        <p:nvSpPr>
          <p:cNvPr id="857" name="Google Shape;857;p112"/>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
        <p:nvSpPr>
          <p:cNvPr id="858" name="Google Shape;858;p112"/>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
        <p:nvSpPr>
          <p:cNvPr id="859" name="Google Shape;859;p112"/>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863"/>
        <p:cNvGrpSpPr/>
        <p:nvPr/>
      </p:nvGrpSpPr>
      <p:grpSpPr>
        <a:xfrm>
          <a:off x="0" y="0"/>
          <a:ext cx="0" cy="0"/>
          <a:chOff x="0" y="0"/>
          <a:chExt cx="0" cy="0"/>
        </a:xfrm>
      </p:grpSpPr>
      <p:sp>
        <p:nvSpPr>
          <p:cNvPr id="864" name="Google Shape;864;p113"/>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865" name="Google Shape;865;p113"/>
          <p:cNvSpPr/>
          <p:nvPr/>
        </p:nvSpPr>
        <p:spPr>
          <a:xfrm>
            <a:off x="455863" y="1198291"/>
            <a:ext cx="2209200" cy="849000"/>
          </a:xfrm>
          <a:prstGeom prst="homePlate">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66" name="Google Shape;866;p113"/>
          <p:cNvSpPr/>
          <p:nvPr/>
        </p:nvSpPr>
        <p:spPr>
          <a:xfrm>
            <a:off x="1982133" y="1198013"/>
            <a:ext cx="2382000" cy="849000"/>
          </a:xfrm>
          <a:prstGeom prst="chevron">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67" name="Google Shape;867;p113"/>
          <p:cNvSpPr/>
          <p:nvPr/>
        </p:nvSpPr>
        <p:spPr>
          <a:xfrm>
            <a:off x="3643479"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68" name="Google Shape;868;p113"/>
          <p:cNvSpPr/>
          <p:nvPr/>
        </p:nvSpPr>
        <p:spPr>
          <a:xfrm>
            <a:off x="6760711"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69" name="Google Shape;869;p113"/>
          <p:cNvSpPr/>
          <p:nvPr/>
        </p:nvSpPr>
        <p:spPr>
          <a:xfrm>
            <a:off x="5266939"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70" name="Google Shape;870;p113"/>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871" name="Google Shape;871;p113"/>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872" name="Google Shape;872;p113"/>
          <p:cNvSpPr txBox="1"/>
          <p:nvPr/>
        </p:nvSpPr>
        <p:spPr>
          <a:xfrm>
            <a:off x="455875" y="2219325"/>
            <a:ext cx="8222700" cy="199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2: Submit a Formal Complaint</a:t>
            </a:r>
            <a:endParaRPr sz="2400" b="1">
              <a:solidFill>
                <a:schemeClr val="lt1"/>
              </a:solidFill>
              <a:latin typeface="Montserrat"/>
              <a:ea typeface="Montserrat"/>
              <a:cs typeface="Montserrat"/>
              <a:sym typeface="Montserrat"/>
            </a:endParaRPr>
          </a:p>
          <a:p>
            <a:pPr marL="0" lvl="0" indent="0" algn="l" rtl="0">
              <a:lnSpc>
                <a:spcPct val="115000"/>
              </a:lnSpc>
              <a:spcBef>
                <a:spcPts val="1200"/>
              </a:spcBef>
              <a:spcAft>
                <a:spcPts val="1200"/>
              </a:spcAft>
              <a:buNone/>
            </a:pPr>
            <a:r>
              <a:rPr lang="en" sz="1800">
                <a:solidFill>
                  <a:schemeClr val="lt1"/>
                </a:solidFill>
                <a:latin typeface="Nunito"/>
                <a:ea typeface="Nunito"/>
                <a:cs typeface="Nunito"/>
                <a:sym typeface="Nunito"/>
              </a:rPr>
              <a:t>If direct communication does not resolve the concern, the candidate submits the official Complaint Form. The Director acknowledges receipt within 3 business days and provides a written response within approximately 10 business days.</a:t>
            </a:r>
            <a:endParaRPr sz="1800">
              <a:solidFill>
                <a:schemeClr val="lt1"/>
              </a:solidFill>
              <a:latin typeface="Nunito"/>
              <a:ea typeface="Nunito"/>
              <a:cs typeface="Nunito"/>
              <a:sym typeface="Nunito"/>
            </a:endParaRPr>
          </a:p>
        </p:txBody>
      </p:sp>
      <p:sp>
        <p:nvSpPr>
          <p:cNvPr id="873" name="Google Shape;873;p113"/>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
        <p:nvSpPr>
          <p:cNvPr id="874" name="Google Shape;874;p113"/>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
        <p:nvSpPr>
          <p:cNvPr id="875" name="Google Shape;875;p113"/>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879"/>
        <p:cNvGrpSpPr/>
        <p:nvPr/>
      </p:nvGrpSpPr>
      <p:grpSpPr>
        <a:xfrm>
          <a:off x="0" y="0"/>
          <a:ext cx="0" cy="0"/>
          <a:chOff x="0" y="0"/>
          <a:chExt cx="0" cy="0"/>
        </a:xfrm>
      </p:grpSpPr>
      <p:sp>
        <p:nvSpPr>
          <p:cNvPr id="880" name="Google Shape;880;p114"/>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881" name="Google Shape;881;p114"/>
          <p:cNvSpPr/>
          <p:nvPr/>
        </p:nvSpPr>
        <p:spPr>
          <a:xfrm>
            <a:off x="455863" y="1198291"/>
            <a:ext cx="2209200" cy="849000"/>
          </a:xfrm>
          <a:prstGeom prst="homePlate">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2" name="Google Shape;882;p114"/>
          <p:cNvSpPr/>
          <p:nvPr/>
        </p:nvSpPr>
        <p:spPr>
          <a:xfrm>
            <a:off x="1982133"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3" name="Google Shape;883;p114"/>
          <p:cNvSpPr/>
          <p:nvPr/>
        </p:nvSpPr>
        <p:spPr>
          <a:xfrm>
            <a:off x="3643479" y="1198013"/>
            <a:ext cx="2382000" cy="849000"/>
          </a:xfrm>
          <a:prstGeom prst="chevron">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4" name="Google Shape;884;p114"/>
          <p:cNvSpPr/>
          <p:nvPr/>
        </p:nvSpPr>
        <p:spPr>
          <a:xfrm>
            <a:off x="6760711"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5" name="Google Shape;885;p114"/>
          <p:cNvSpPr/>
          <p:nvPr/>
        </p:nvSpPr>
        <p:spPr>
          <a:xfrm>
            <a:off x="5266939"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6" name="Google Shape;886;p114"/>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887" name="Google Shape;887;p114"/>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888" name="Google Shape;888;p114"/>
          <p:cNvSpPr txBox="1"/>
          <p:nvPr/>
        </p:nvSpPr>
        <p:spPr>
          <a:xfrm>
            <a:off x="455875" y="2219325"/>
            <a:ext cx="8222700" cy="2315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3: Request Dean Review</a:t>
            </a:r>
            <a:endParaRPr sz="2400" b="1">
              <a:solidFill>
                <a:schemeClr val="lt1"/>
              </a:solidFill>
              <a:latin typeface="Montserrat"/>
              <a:ea typeface="Montserrat"/>
              <a:cs typeface="Montserrat"/>
              <a:sym typeface="Montserrat"/>
            </a:endParaRPr>
          </a:p>
          <a:p>
            <a:pPr marL="0" lvl="0" indent="0" algn="l" rtl="0">
              <a:lnSpc>
                <a:spcPct val="115000"/>
              </a:lnSpc>
              <a:spcBef>
                <a:spcPts val="1200"/>
              </a:spcBef>
              <a:spcAft>
                <a:spcPts val="1200"/>
              </a:spcAft>
              <a:buNone/>
            </a:pPr>
            <a:r>
              <a:rPr lang="en" sz="1800">
                <a:solidFill>
                  <a:schemeClr val="lt1"/>
                </a:solidFill>
                <a:latin typeface="Nunito"/>
                <a:ea typeface="Nunito"/>
                <a:cs typeface="Nunito"/>
                <a:sym typeface="Nunito"/>
              </a:rPr>
              <a:t>If concerns remain after the Director’s response, the candidate may email the Dean within 10 business days. This request must include the original Complaint Form, the Director’s response, and a written explanation for further review. The Dean will evaluate the documentation, may request clarification, and issue a written decision.</a:t>
            </a:r>
            <a:endParaRPr sz="1800">
              <a:solidFill>
                <a:schemeClr val="lt1"/>
              </a:solidFill>
              <a:latin typeface="Nunito"/>
              <a:ea typeface="Nunito"/>
              <a:cs typeface="Nunito"/>
              <a:sym typeface="Nunito"/>
            </a:endParaRPr>
          </a:p>
        </p:txBody>
      </p:sp>
      <p:sp>
        <p:nvSpPr>
          <p:cNvPr id="889" name="Google Shape;889;p114"/>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
        <p:nvSpPr>
          <p:cNvPr id="890" name="Google Shape;890;p114"/>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
        <p:nvSpPr>
          <p:cNvPr id="891" name="Google Shape;891;p114"/>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895"/>
        <p:cNvGrpSpPr/>
        <p:nvPr/>
      </p:nvGrpSpPr>
      <p:grpSpPr>
        <a:xfrm>
          <a:off x="0" y="0"/>
          <a:ext cx="0" cy="0"/>
          <a:chOff x="0" y="0"/>
          <a:chExt cx="0" cy="0"/>
        </a:xfrm>
      </p:grpSpPr>
      <p:sp>
        <p:nvSpPr>
          <p:cNvPr id="896" name="Google Shape;896;p115"/>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897" name="Google Shape;897;p115"/>
          <p:cNvSpPr/>
          <p:nvPr/>
        </p:nvSpPr>
        <p:spPr>
          <a:xfrm>
            <a:off x="455863" y="1198291"/>
            <a:ext cx="2209200" cy="849000"/>
          </a:xfrm>
          <a:prstGeom prst="homePlate">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98" name="Google Shape;898;p115"/>
          <p:cNvSpPr/>
          <p:nvPr/>
        </p:nvSpPr>
        <p:spPr>
          <a:xfrm>
            <a:off x="1982133"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99" name="Google Shape;899;p115"/>
          <p:cNvSpPr/>
          <p:nvPr/>
        </p:nvSpPr>
        <p:spPr>
          <a:xfrm>
            <a:off x="3643479"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00" name="Google Shape;900;p115"/>
          <p:cNvSpPr/>
          <p:nvPr/>
        </p:nvSpPr>
        <p:spPr>
          <a:xfrm>
            <a:off x="6760711"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01" name="Google Shape;901;p115"/>
          <p:cNvSpPr/>
          <p:nvPr/>
        </p:nvSpPr>
        <p:spPr>
          <a:xfrm>
            <a:off x="5266939" y="1198013"/>
            <a:ext cx="1917900" cy="849000"/>
          </a:xfrm>
          <a:prstGeom prst="chevron">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02" name="Google Shape;902;p115"/>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903" name="Google Shape;903;p115"/>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904" name="Google Shape;904;p115"/>
          <p:cNvSpPr txBox="1"/>
          <p:nvPr/>
        </p:nvSpPr>
        <p:spPr>
          <a:xfrm>
            <a:off x="455875" y="2219325"/>
            <a:ext cx="8222700" cy="199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4: Institutional Appeal</a:t>
            </a:r>
            <a:endParaRPr sz="2400" b="1">
              <a:solidFill>
                <a:schemeClr val="lt1"/>
              </a:solidFill>
              <a:latin typeface="Montserrat"/>
              <a:ea typeface="Montserrat"/>
              <a:cs typeface="Montserrat"/>
              <a:sym typeface="Montserrat"/>
            </a:endParaRPr>
          </a:p>
          <a:p>
            <a:pPr marL="0" lvl="0" indent="0" algn="l" rtl="0">
              <a:lnSpc>
                <a:spcPct val="115000"/>
              </a:lnSpc>
              <a:spcBef>
                <a:spcPts val="1200"/>
              </a:spcBef>
              <a:spcAft>
                <a:spcPts val="1200"/>
              </a:spcAft>
              <a:buNone/>
            </a:pPr>
            <a:r>
              <a:rPr lang="en" sz="1800">
                <a:solidFill>
                  <a:schemeClr val="lt1"/>
                </a:solidFill>
                <a:latin typeface="Nunito"/>
                <a:ea typeface="Nunito"/>
                <a:cs typeface="Nunito"/>
                <a:sym typeface="Nunito"/>
              </a:rPr>
              <a:t>If still unresolved, the candidate submits a formal grievance using the Student Complaint or Grievance Form. The Executive Vice President of Academics reviews the grievance and issues the final institutional decision, which is then communicated directly to the candidate.</a:t>
            </a:r>
            <a:endParaRPr sz="1800">
              <a:solidFill>
                <a:schemeClr val="lt1"/>
              </a:solidFill>
              <a:latin typeface="Nunito"/>
              <a:ea typeface="Nunito"/>
              <a:cs typeface="Nunito"/>
              <a:sym typeface="Nunito"/>
            </a:endParaRPr>
          </a:p>
        </p:txBody>
      </p:sp>
      <p:sp>
        <p:nvSpPr>
          <p:cNvPr id="905" name="Google Shape;905;p115"/>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
        <p:nvSpPr>
          <p:cNvPr id="906" name="Google Shape;906;p115"/>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
        <p:nvSpPr>
          <p:cNvPr id="907" name="Google Shape;907;p115"/>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911"/>
        <p:cNvGrpSpPr/>
        <p:nvPr/>
      </p:nvGrpSpPr>
      <p:grpSpPr>
        <a:xfrm>
          <a:off x="0" y="0"/>
          <a:ext cx="0" cy="0"/>
          <a:chOff x="0" y="0"/>
          <a:chExt cx="0" cy="0"/>
        </a:xfrm>
      </p:grpSpPr>
      <p:sp>
        <p:nvSpPr>
          <p:cNvPr id="912" name="Google Shape;912;p116"/>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913" name="Google Shape;913;p116"/>
          <p:cNvSpPr/>
          <p:nvPr/>
        </p:nvSpPr>
        <p:spPr>
          <a:xfrm>
            <a:off x="455863" y="1198291"/>
            <a:ext cx="2209200" cy="849000"/>
          </a:xfrm>
          <a:prstGeom prst="homePlate">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4" name="Google Shape;914;p116"/>
          <p:cNvSpPr/>
          <p:nvPr/>
        </p:nvSpPr>
        <p:spPr>
          <a:xfrm>
            <a:off x="1982133"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5" name="Google Shape;915;p116"/>
          <p:cNvSpPr/>
          <p:nvPr/>
        </p:nvSpPr>
        <p:spPr>
          <a:xfrm>
            <a:off x="3643479"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6" name="Google Shape;916;p116"/>
          <p:cNvSpPr/>
          <p:nvPr/>
        </p:nvSpPr>
        <p:spPr>
          <a:xfrm>
            <a:off x="6760711" y="1198013"/>
            <a:ext cx="1917900" cy="849000"/>
          </a:xfrm>
          <a:prstGeom prst="chevron">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7" name="Google Shape;917;p116"/>
          <p:cNvSpPr/>
          <p:nvPr/>
        </p:nvSpPr>
        <p:spPr>
          <a:xfrm>
            <a:off x="5266939"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8" name="Google Shape;918;p116"/>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919" name="Google Shape;919;p116"/>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920" name="Google Shape;920;p116"/>
          <p:cNvSpPr txBox="1"/>
          <p:nvPr/>
        </p:nvSpPr>
        <p:spPr>
          <a:xfrm>
            <a:off x="455875" y="2219325"/>
            <a:ext cx="8222700" cy="2241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5: File with the Texas Education Agency</a:t>
            </a:r>
            <a:endParaRPr sz="2400" b="1">
              <a:solidFill>
                <a:schemeClr val="lt1"/>
              </a:solidFill>
              <a:latin typeface="Montserrat"/>
              <a:ea typeface="Montserrat"/>
              <a:cs typeface="Montserrat"/>
              <a:sym typeface="Montserrat"/>
            </a:endParaRPr>
          </a:p>
          <a:p>
            <a:pPr marL="0" lvl="0" indent="0" algn="l" rtl="0">
              <a:lnSpc>
                <a:spcPct val="100000"/>
              </a:lnSpc>
              <a:spcBef>
                <a:spcPts val="1200"/>
              </a:spcBef>
              <a:spcAft>
                <a:spcPts val="0"/>
              </a:spcAft>
              <a:buNone/>
            </a:pPr>
            <a:r>
              <a:rPr lang="en" sz="1800">
                <a:solidFill>
                  <a:schemeClr val="lt1"/>
                </a:solidFill>
                <a:latin typeface="Nunito"/>
                <a:ea typeface="Nunito"/>
                <a:cs typeface="Nunito"/>
                <a:sym typeface="Nunito"/>
              </a:rPr>
              <a:t>A candidate may file a written complaint with the Texas Education Agency (TEA) using the TEA complaint form, which asks for the facts and the measures taken to resolve the matter. Use the WC EPP procedure first; TEA may delay an investigation until the EPP process is complete. TEA reviews only complaints within its regulatory authority.</a:t>
            </a:r>
            <a:endParaRPr sz="1800">
              <a:solidFill>
                <a:schemeClr val="lt1"/>
              </a:solidFill>
              <a:latin typeface="Nunito"/>
              <a:ea typeface="Nunito"/>
              <a:cs typeface="Nunito"/>
              <a:sym typeface="Nunito"/>
            </a:endParaRPr>
          </a:p>
          <a:p>
            <a:pPr marL="0" lvl="0" indent="0" algn="l" rtl="0">
              <a:lnSpc>
                <a:spcPct val="100000"/>
              </a:lnSpc>
              <a:spcBef>
                <a:spcPts val="1200"/>
              </a:spcBef>
              <a:spcAft>
                <a:spcPts val="1200"/>
              </a:spcAft>
              <a:buNone/>
            </a:pPr>
            <a:r>
              <a:rPr lang="en" b="1">
                <a:solidFill>
                  <a:schemeClr val="lt1"/>
                </a:solidFill>
                <a:latin typeface="Nunito"/>
                <a:ea typeface="Nunito"/>
                <a:cs typeface="Nunito"/>
                <a:sym typeface="Nunito"/>
              </a:rPr>
              <a:t>Website</a:t>
            </a:r>
            <a:r>
              <a:rPr lang="en">
                <a:solidFill>
                  <a:schemeClr val="lt1"/>
                </a:solidFill>
                <a:latin typeface="Nunito"/>
                <a:ea typeface="Nunito"/>
                <a:cs typeface="Nunito"/>
                <a:sym typeface="Nunito"/>
              </a:rPr>
              <a:t>:  </a:t>
            </a:r>
            <a:r>
              <a:rPr lang="en" u="sng">
                <a:solidFill>
                  <a:srgbClr val="9A8C77"/>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https://tea.texas.gov/.../complaints-against-educator-preparation-programs</a:t>
            </a:r>
            <a:endParaRPr>
              <a:solidFill>
                <a:srgbClr val="9A8C77"/>
              </a:solidFill>
              <a:latin typeface="Nunito"/>
              <a:ea typeface="Nunito"/>
              <a:cs typeface="Nunito"/>
              <a:sym typeface="Nunito"/>
            </a:endParaRPr>
          </a:p>
        </p:txBody>
      </p:sp>
      <p:sp>
        <p:nvSpPr>
          <p:cNvPr id="921" name="Google Shape;921;p116"/>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
        <p:nvSpPr>
          <p:cNvPr id="922" name="Google Shape;922;p116"/>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
        <p:nvSpPr>
          <p:cNvPr id="923" name="Google Shape;923;p116"/>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927"/>
        <p:cNvGrpSpPr/>
        <p:nvPr/>
      </p:nvGrpSpPr>
      <p:grpSpPr>
        <a:xfrm>
          <a:off x="0" y="0"/>
          <a:ext cx="0" cy="0"/>
          <a:chOff x="0" y="0"/>
          <a:chExt cx="0" cy="0"/>
        </a:xfrm>
      </p:grpSpPr>
      <p:sp>
        <p:nvSpPr>
          <p:cNvPr id="928" name="Google Shape;928;p117"/>
          <p:cNvSpPr txBox="1"/>
          <p:nvPr/>
        </p:nvSpPr>
        <p:spPr>
          <a:xfrm>
            <a:off x="168100" y="26850"/>
            <a:ext cx="8976000" cy="51435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3000" b="1">
                <a:solidFill>
                  <a:srgbClr val="FFFFFF"/>
                </a:solidFill>
                <a:latin typeface="Montserrat"/>
                <a:ea typeface="Montserrat"/>
                <a:cs typeface="Montserrat"/>
                <a:sym typeface="Montserrat"/>
              </a:rPr>
              <a:t>Nonemployee Complaints &amp; Grievances</a:t>
            </a:r>
            <a:endParaRPr sz="3000" b="1">
              <a:solidFill>
                <a:srgbClr val="FFFFFF"/>
              </a:solidFill>
              <a:latin typeface="Montserrat"/>
              <a:ea typeface="Montserrat"/>
              <a:cs typeface="Montserrat"/>
              <a:sym typeface="Montserrat"/>
            </a:endParaRPr>
          </a:p>
          <a:p>
            <a:pPr marL="0" lvl="0" indent="0" algn="l" rtl="0">
              <a:lnSpc>
                <a:spcPct val="100000"/>
              </a:lnSpc>
              <a:spcBef>
                <a:spcPts val="1000"/>
              </a:spcBef>
              <a:spcAft>
                <a:spcPts val="0"/>
              </a:spcAft>
              <a:buNone/>
            </a:pPr>
            <a:r>
              <a:rPr lang="en" sz="1800" b="1">
                <a:solidFill>
                  <a:srgbClr val="FFFFFF"/>
                </a:solidFill>
                <a:latin typeface="Nunito"/>
                <a:ea typeface="Nunito"/>
                <a:cs typeface="Nunito"/>
                <a:sym typeface="Nunito"/>
              </a:rPr>
              <a:t>Who Is Covered:</a:t>
            </a:r>
            <a:r>
              <a:rPr lang="en" sz="1800">
                <a:solidFill>
                  <a:srgbClr val="FFFFFF"/>
                </a:solidFill>
                <a:latin typeface="Nunito"/>
                <a:ea typeface="Nunito"/>
                <a:cs typeface="Nunito"/>
                <a:sym typeface="Nunito"/>
              </a:rPr>
              <a:t> Cooperating teachers, contracted field supervisors, district administrators, and community partners engaged in clinical or field-based experiences with the EPP.</a:t>
            </a:r>
            <a:endParaRPr sz="1800">
              <a:solidFill>
                <a:srgbClr val="FFFFFF"/>
              </a:solidFill>
              <a:latin typeface="Nunito"/>
              <a:ea typeface="Nunito"/>
              <a:cs typeface="Nunito"/>
              <a:sym typeface="Nunito"/>
            </a:endParaRPr>
          </a:p>
          <a:p>
            <a:pPr marL="0" lvl="0" indent="0" algn="l" rtl="0">
              <a:lnSpc>
                <a:spcPct val="100000"/>
              </a:lnSpc>
              <a:spcBef>
                <a:spcPts val="1000"/>
              </a:spcBef>
              <a:spcAft>
                <a:spcPts val="0"/>
              </a:spcAft>
              <a:buNone/>
            </a:pPr>
            <a:r>
              <a:rPr lang="en" sz="1800" b="1">
                <a:solidFill>
                  <a:srgbClr val="FFFFFF"/>
                </a:solidFill>
                <a:latin typeface="Nunito"/>
                <a:ea typeface="Nunito"/>
                <a:cs typeface="Nunito"/>
                <a:sym typeface="Nunito"/>
              </a:rPr>
              <a:t>Process:</a:t>
            </a:r>
            <a:endParaRPr sz="1800" b="1">
              <a:solidFill>
                <a:srgbClr val="FFFFFF"/>
              </a:solidFill>
              <a:latin typeface="Nunito"/>
              <a:ea typeface="Nunito"/>
              <a:cs typeface="Nunito"/>
              <a:sym typeface="Nunito"/>
            </a:endParaRPr>
          </a:p>
          <a:p>
            <a:pPr marL="457200" lvl="0" indent="-317500" algn="l" rtl="0">
              <a:lnSpc>
                <a:spcPct val="100000"/>
              </a:lnSpc>
              <a:spcBef>
                <a:spcPts val="1200"/>
              </a:spcBef>
              <a:spcAft>
                <a:spcPts val="0"/>
              </a:spcAft>
              <a:buClr>
                <a:srgbClr val="FFFFFF"/>
              </a:buClr>
              <a:buSzPts val="1400"/>
              <a:buAutoNum type="arabicPeriod"/>
            </a:pPr>
            <a:r>
              <a:rPr lang="en" b="1">
                <a:solidFill>
                  <a:srgbClr val="FFFFFF"/>
                </a:solidFill>
                <a:latin typeface="Nunito"/>
                <a:ea typeface="Nunito"/>
                <a:cs typeface="Nunito"/>
                <a:sym typeface="Nunito"/>
              </a:rPr>
              <a:t>Direct Communication</a:t>
            </a:r>
            <a:r>
              <a:rPr lang="en">
                <a:solidFill>
                  <a:srgbClr val="FFFFFF"/>
                </a:solidFill>
                <a:latin typeface="Nunito"/>
                <a:ea typeface="Nunito"/>
                <a:cs typeface="Nunito"/>
                <a:sym typeface="Nunito"/>
              </a:rPr>
              <a:t>: Attempt informal resolution with the field supervisor or program staff member most directly involved.</a:t>
            </a:r>
            <a:endParaRPr>
              <a:solidFill>
                <a:srgbClr val="FFFFFF"/>
              </a:solidFill>
              <a:latin typeface="Nunito"/>
              <a:ea typeface="Nunito"/>
              <a:cs typeface="Nunito"/>
              <a:sym typeface="Nunito"/>
            </a:endParaRPr>
          </a:p>
          <a:p>
            <a:pPr marL="457200" lvl="0" indent="-317500" algn="l" rtl="0">
              <a:lnSpc>
                <a:spcPct val="100000"/>
              </a:lnSpc>
              <a:spcBef>
                <a:spcPts val="0"/>
              </a:spcBef>
              <a:spcAft>
                <a:spcPts val="0"/>
              </a:spcAft>
              <a:buClr>
                <a:srgbClr val="FFFFFF"/>
              </a:buClr>
              <a:buSzPts val="1400"/>
              <a:buAutoNum type="arabicPeriod"/>
            </a:pPr>
            <a:r>
              <a:rPr lang="en" b="1">
                <a:solidFill>
                  <a:srgbClr val="FFFFFF"/>
                </a:solidFill>
                <a:latin typeface="Nunito"/>
                <a:ea typeface="Nunito"/>
                <a:cs typeface="Nunito"/>
                <a:sym typeface="Nunito"/>
              </a:rPr>
              <a:t>Formal Complaint</a:t>
            </a:r>
            <a:r>
              <a:rPr lang="en">
                <a:solidFill>
                  <a:srgbClr val="FFFFFF"/>
                </a:solidFill>
                <a:latin typeface="Nunito"/>
                <a:ea typeface="Nunito"/>
                <a:cs typeface="Nunito"/>
                <a:sym typeface="Nunito"/>
              </a:rPr>
              <a:t>: Submit a written complaint to the EPP director, who will acknowledge within 3 business days and respond within 10 business days.</a:t>
            </a:r>
            <a:endParaRPr>
              <a:solidFill>
                <a:srgbClr val="FFFFFF"/>
              </a:solidFill>
              <a:latin typeface="Nunito"/>
              <a:ea typeface="Nunito"/>
              <a:cs typeface="Nunito"/>
              <a:sym typeface="Nunito"/>
            </a:endParaRPr>
          </a:p>
          <a:p>
            <a:pPr marL="457200" lvl="0" indent="-317500" algn="l" rtl="0">
              <a:lnSpc>
                <a:spcPct val="100000"/>
              </a:lnSpc>
              <a:spcBef>
                <a:spcPts val="0"/>
              </a:spcBef>
              <a:spcAft>
                <a:spcPts val="0"/>
              </a:spcAft>
              <a:buClr>
                <a:srgbClr val="FFFFFF"/>
              </a:buClr>
              <a:buSzPts val="1400"/>
              <a:buAutoNum type="arabicPeriod"/>
            </a:pPr>
            <a:r>
              <a:rPr lang="en" b="1">
                <a:solidFill>
                  <a:srgbClr val="FFFFFF"/>
                </a:solidFill>
                <a:latin typeface="Nunito"/>
                <a:ea typeface="Nunito"/>
                <a:cs typeface="Nunito"/>
                <a:sym typeface="Nunito"/>
              </a:rPr>
              <a:t>Review by Dean of Academics</a:t>
            </a:r>
            <a:r>
              <a:rPr lang="en">
                <a:solidFill>
                  <a:srgbClr val="FFFFFF"/>
                </a:solidFill>
                <a:latin typeface="Nunito"/>
                <a:ea typeface="Nunito"/>
                <a:cs typeface="Nunito"/>
                <a:sym typeface="Nunito"/>
              </a:rPr>
              <a:t>: Appeal within 10 business days if unsatisfied.</a:t>
            </a:r>
            <a:endParaRPr>
              <a:solidFill>
                <a:srgbClr val="FFFFFF"/>
              </a:solidFill>
              <a:latin typeface="Nunito"/>
              <a:ea typeface="Nunito"/>
              <a:cs typeface="Nunito"/>
              <a:sym typeface="Nunito"/>
            </a:endParaRPr>
          </a:p>
          <a:p>
            <a:pPr marL="457200" lvl="0" indent="-317500" algn="l" rtl="0">
              <a:lnSpc>
                <a:spcPct val="100000"/>
              </a:lnSpc>
              <a:spcBef>
                <a:spcPts val="0"/>
              </a:spcBef>
              <a:spcAft>
                <a:spcPts val="0"/>
              </a:spcAft>
              <a:buClr>
                <a:srgbClr val="FFFFFF"/>
              </a:buClr>
              <a:buSzPts val="1400"/>
              <a:buAutoNum type="arabicPeriod"/>
            </a:pPr>
            <a:r>
              <a:rPr lang="en" b="1">
                <a:solidFill>
                  <a:srgbClr val="FFFFFF"/>
                </a:solidFill>
                <a:latin typeface="Nunito"/>
                <a:ea typeface="Nunito"/>
                <a:cs typeface="Nunito"/>
                <a:sym typeface="Nunito"/>
              </a:rPr>
              <a:t>Institutional Appeal</a:t>
            </a:r>
            <a:r>
              <a:rPr lang="en">
                <a:solidFill>
                  <a:srgbClr val="FFFFFF"/>
                </a:solidFill>
                <a:latin typeface="Nunito"/>
                <a:ea typeface="Nunito"/>
                <a:cs typeface="Nunito"/>
                <a:sym typeface="Nunito"/>
              </a:rPr>
              <a:t>: Final review by Executive VP/Chief Academic Officer.</a:t>
            </a:r>
            <a:endParaRPr>
              <a:solidFill>
                <a:srgbClr val="FFFFFF"/>
              </a:solidFill>
              <a:latin typeface="Nunito"/>
              <a:ea typeface="Nunito"/>
              <a:cs typeface="Nunito"/>
              <a:sym typeface="Nunito"/>
            </a:endParaRPr>
          </a:p>
          <a:p>
            <a:pPr marL="457200" lvl="0" indent="-342900" algn="l" rtl="0">
              <a:lnSpc>
                <a:spcPct val="100000"/>
              </a:lnSpc>
              <a:spcBef>
                <a:spcPts val="0"/>
              </a:spcBef>
              <a:spcAft>
                <a:spcPts val="0"/>
              </a:spcAft>
              <a:buClr>
                <a:srgbClr val="FFFFFF"/>
              </a:buClr>
              <a:buSzPts val="1800"/>
              <a:buAutoNum type="arabicPeriod"/>
            </a:pPr>
            <a:r>
              <a:rPr lang="en" b="1">
                <a:solidFill>
                  <a:srgbClr val="FFFFFF"/>
                </a:solidFill>
                <a:latin typeface="Nunito"/>
                <a:ea typeface="Nunito"/>
                <a:cs typeface="Nunito"/>
                <a:sym typeface="Nunito"/>
              </a:rPr>
              <a:t>External Escalation</a:t>
            </a:r>
            <a:r>
              <a:rPr lang="en">
                <a:solidFill>
                  <a:srgbClr val="FFFFFF"/>
                </a:solidFill>
                <a:latin typeface="Nunito"/>
                <a:ea typeface="Nunito"/>
                <a:cs typeface="Nunito"/>
                <a:sym typeface="Nunito"/>
              </a:rPr>
              <a:t>: If unresolved, employees may file with TEA, THECB, or SACSCOC</a:t>
            </a:r>
            <a:r>
              <a:rPr lang="en" sz="1800">
                <a:solidFill>
                  <a:srgbClr val="FFFFFF"/>
                </a:solidFill>
                <a:latin typeface="Nunito"/>
                <a:ea typeface="Nunito"/>
                <a:cs typeface="Nunito"/>
                <a:sym typeface="Nunito"/>
              </a:rPr>
              <a:t>.</a:t>
            </a:r>
            <a:endParaRPr sz="1800">
              <a:solidFill>
                <a:srgbClr val="FFFFFF"/>
              </a:solidFill>
              <a:latin typeface="Nunito"/>
              <a:ea typeface="Nunito"/>
              <a:cs typeface="Nunito"/>
              <a:sym typeface="Nunito"/>
            </a:endParaRPr>
          </a:p>
          <a:p>
            <a:pPr marL="0" lvl="0" indent="0" algn="l" rtl="0">
              <a:lnSpc>
                <a:spcPct val="100000"/>
              </a:lnSpc>
              <a:spcBef>
                <a:spcPts val="1200"/>
              </a:spcBef>
              <a:spcAft>
                <a:spcPts val="1000"/>
              </a:spcAft>
              <a:buNone/>
            </a:pPr>
            <a:r>
              <a:rPr lang="en" sz="1800" b="1">
                <a:solidFill>
                  <a:srgbClr val="FFFFFF"/>
                </a:solidFill>
                <a:latin typeface="Nunito"/>
                <a:ea typeface="Nunito"/>
                <a:cs typeface="Nunito"/>
                <a:sym typeface="Nunito"/>
              </a:rPr>
              <a:t>Access:</a:t>
            </a:r>
            <a:r>
              <a:rPr lang="en" sz="1800">
                <a:solidFill>
                  <a:srgbClr val="FFFFFF"/>
                </a:solidFill>
                <a:latin typeface="Nunito"/>
                <a:ea typeface="Nunito"/>
                <a:cs typeface="Nunito"/>
                <a:sym typeface="Nunito"/>
              </a:rPr>
              <a:t> Full grievance policy appears in the </a:t>
            </a:r>
            <a:r>
              <a:rPr lang="en" sz="1800" i="1">
                <a:solidFill>
                  <a:srgbClr val="FFFFFF"/>
                </a:solidFill>
                <a:latin typeface="Nunito"/>
                <a:ea typeface="Nunito"/>
                <a:cs typeface="Nunito"/>
                <a:sym typeface="Nunito"/>
              </a:rPr>
              <a:t>Field Supervisor Handbook</a:t>
            </a:r>
            <a:r>
              <a:rPr lang="en" sz="1800">
                <a:solidFill>
                  <a:srgbClr val="FFFFFF"/>
                </a:solidFill>
                <a:latin typeface="Nunito"/>
                <a:ea typeface="Nunito"/>
                <a:cs typeface="Nunito"/>
                <a:sym typeface="Nunito"/>
              </a:rPr>
              <a:t> and on the program website.</a:t>
            </a:r>
            <a:endParaRPr sz="1800" b="1">
              <a:solidFill>
                <a:srgbClr val="FFFFFF"/>
              </a:solidFill>
              <a:latin typeface="Nunito"/>
              <a:ea typeface="Nunito"/>
              <a:cs typeface="Nunito"/>
              <a:sym typeface="Nunit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sp>
        <p:nvSpPr>
          <p:cNvPr id="933" name="Google Shape;933;p118"/>
          <p:cNvSpPr/>
          <p:nvPr/>
        </p:nvSpPr>
        <p:spPr>
          <a:xfrm>
            <a:off x="0" y="3362400"/>
            <a:ext cx="9144000" cy="17811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934" name="Google Shape;934;p118"/>
          <p:cNvCxnSpPr/>
          <p:nvPr/>
        </p:nvCxnSpPr>
        <p:spPr>
          <a:xfrm rot="10800000" flipH="1">
            <a:off x="619113" y="3505125"/>
            <a:ext cx="8115300" cy="9600"/>
          </a:xfrm>
          <a:prstGeom prst="straightConnector1">
            <a:avLst/>
          </a:prstGeom>
          <a:noFill/>
          <a:ln w="19050" cap="flat" cmpd="sng">
            <a:solidFill>
              <a:schemeClr val="lt1"/>
            </a:solidFill>
            <a:prstDash val="solid"/>
            <a:round/>
            <a:headEnd type="none" w="med" len="med"/>
            <a:tailEnd type="none" w="med" len="med"/>
          </a:ln>
        </p:spPr>
      </p:cxnSp>
      <p:cxnSp>
        <p:nvCxnSpPr>
          <p:cNvPr id="935" name="Google Shape;935;p118"/>
          <p:cNvCxnSpPr/>
          <p:nvPr/>
        </p:nvCxnSpPr>
        <p:spPr>
          <a:xfrm rot="10800000" flipH="1">
            <a:off x="-14262" y="3362400"/>
            <a:ext cx="9172500" cy="5700"/>
          </a:xfrm>
          <a:prstGeom prst="straightConnector1">
            <a:avLst/>
          </a:prstGeom>
          <a:noFill/>
          <a:ln w="114300" cap="flat" cmpd="sng">
            <a:solidFill>
              <a:srgbClr val="9A8C77"/>
            </a:solidFill>
            <a:prstDash val="solid"/>
            <a:round/>
            <a:headEnd type="none" w="med" len="med"/>
            <a:tailEnd type="none" w="med" len="med"/>
          </a:ln>
        </p:spPr>
      </p:cxnSp>
      <p:pic>
        <p:nvPicPr>
          <p:cNvPr id="936" name="Google Shape;936;p118"/>
          <p:cNvPicPr preferRelativeResize="0"/>
          <p:nvPr/>
        </p:nvPicPr>
        <p:blipFill rotWithShape="1">
          <a:blip r:embed="rId3">
            <a:alphaModFix amt="70000"/>
          </a:blip>
          <a:srcRect l="1351" t="24703" r="725" b="21571"/>
          <a:stretch/>
        </p:blipFill>
        <p:spPr>
          <a:xfrm>
            <a:off x="0" y="3409950"/>
            <a:ext cx="9172500" cy="1733474"/>
          </a:xfrm>
          <a:prstGeom prst="rect">
            <a:avLst/>
          </a:prstGeom>
          <a:noFill/>
          <a:ln>
            <a:noFill/>
          </a:ln>
        </p:spPr>
      </p:pic>
      <p:sp>
        <p:nvSpPr>
          <p:cNvPr id="937" name="Google Shape;937;p118"/>
          <p:cNvSpPr txBox="1"/>
          <p:nvPr/>
        </p:nvSpPr>
        <p:spPr>
          <a:xfrm>
            <a:off x="1813000" y="787000"/>
            <a:ext cx="7331100" cy="1581000"/>
          </a:xfrm>
          <a:prstGeom prst="rect">
            <a:avLst/>
          </a:prstGeom>
          <a:noFill/>
          <a:ln>
            <a:noFill/>
          </a:ln>
        </p:spPr>
        <p:txBody>
          <a:bodyPr spcFirstLastPara="1" wrap="square" lIns="91425" tIns="91425" rIns="91425" bIns="91425" anchor="ctr" anchorCtr="0">
            <a:noAutofit/>
          </a:bodyPr>
          <a:lstStyle/>
          <a:p>
            <a:pPr marL="114300" lvl="0" indent="0" algn="l" rtl="0">
              <a:spcBef>
                <a:spcPts val="0"/>
              </a:spcBef>
              <a:spcAft>
                <a:spcPts val="0"/>
              </a:spcAft>
              <a:buClr>
                <a:schemeClr val="dk1"/>
              </a:buClr>
              <a:buSzPts val="1100"/>
              <a:buFont typeface="Arial"/>
              <a:buNone/>
            </a:pPr>
            <a:r>
              <a:rPr lang="en" sz="3600" b="1">
                <a:solidFill>
                  <a:schemeClr val="lt1"/>
                </a:solidFill>
                <a:latin typeface="Montserrat"/>
                <a:ea typeface="Montserrat"/>
                <a:cs typeface="Montserrat"/>
                <a:sym typeface="Montserrat"/>
              </a:rPr>
              <a:t>COACHING CONVERSATIONS</a:t>
            </a:r>
            <a:endParaRPr sz="3600" b="1">
              <a:solidFill>
                <a:schemeClr val="lt1"/>
              </a:solidFill>
              <a:latin typeface="Montserrat"/>
              <a:ea typeface="Montserrat"/>
              <a:cs typeface="Montserrat"/>
              <a:sym typeface="Montserrat"/>
            </a:endParaRPr>
          </a:p>
          <a:p>
            <a:pPr marL="114300" lvl="0" indent="0" algn="l" rtl="0">
              <a:spcBef>
                <a:spcPts val="0"/>
              </a:spcBef>
              <a:spcAft>
                <a:spcPts val="0"/>
              </a:spcAft>
              <a:buNone/>
            </a:pPr>
            <a:r>
              <a:rPr lang="en" sz="2700">
                <a:solidFill>
                  <a:schemeClr val="lt1"/>
                </a:solidFill>
                <a:latin typeface="Nunito"/>
                <a:ea typeface="Nunito"/>
                <a:cs typeface="Nunito"/>
                <a:sym typeface="Nunito"/>
              </a:rPr>
              <a:t>Feedback, Reflection, Goal-Setting, &amp; Continued Growth</a:t>
            </a:r>
            <a:endParaRPr sz="900" i="1">
              <a:solidFill>
                <a:schemeClr val="lt1"/>
              </a:solidFill>
              <a:latin typeface="Nunito"/>
              <a:ea typeface="Nunito"/>
              <a:cs typeface="Nunito"/>
              <a:sym typeface="Nunito"/>
            </a:endParaRPr>
          </a:p>
        </p:txBody>
      </p:sp>
      <p:sp>
        <p:nvSpPr>
          <p:cNvPr id="938" name="Google Shape;938;p118"/>
          <p:cNvSpPr/>
          <p:nvPr/>
        </p:nvSpPr>
        <p:spPr>
          <a:xfrm>
            <a:off x="223000" y="787000"/>
            <a:ext cx="1590000" cy="1581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8300" b="1">
                <a:solidFill>
                  <a:schemeClr val="lt1"/>
                </a:solidFill>
                <a:latin typeface="Montserrat"/>
                <a:ea typeface="Montserrat"/>
                <a:cs typeface="Montserrat"/>
                <a:sym typeface="Montserrat"/>
              </a:rPr>
              <a:t>03</a:t>
            </a:r>
            <a:endParaRPr sz="8300" b="1">
              <a:solidFill>
                <a:schemeClr val="lt1"/>
              </a:solidFill>
              <a:latin typeface="Montserrat"/>
              <a:ea typeface="Montserrat"/>
              <a:cs typeface="Montserrat"/>
              <a:sym typeface="Montserra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942"/>
        <p:cNvGrpSpPr/>
        <p:nvPr/>
      </p:nvGrpSpPr>
      <p:grpSpPr>
        <a:xfrm>
          <a:off x="0" y="0"/>
          <a:ext cx="0" cy="0"/>
          <a:chOff x="0" y="0"/>
          <a:chExt cx="0" cy="0"/>
        </a:xfrm>
      </p:grpSpPr>
      <p:pic>
        <p:nvPicPr>
          <p:cNvPr id="943" name="Google Shape;943;p119"/>
          <p:cNvPicPr preferRelativeResize="0"/>
          <p:nvPr/>
        </p:nvPicPr>
        <p:blipFill rotWithShape="1">
          <a:blip r:embed="rId3">
            <a:alphaModFix/>
          </a:blip>
          <a:srcRect l="30854" r="26270"/>
          <a:stretch/>
        </p:blipFill>
        <p:spPr>
          <a:xfrm>
            <a:off x="5223428" y="0"/>
            <a:ext cx="3920573" cy="5143500"/>
          </a:xfrm>
          <a:prstGeom prst="rect">
            <a:avLst/>
          </a:prstGeom>
          <a:solidFill>
            <a:srgbClr val="313131">
              <a:alpha val="91670"/>
            </a:srgbClr>
          </a:solidFill>
          <a:ln>
            <a:noFill/>
          </a:ln>
        </p:spPr>
      </p:pic>
      <p:sp>
        <p:nvSpPr>
          <p:cNvPr id="944" name="Google Shape;944;p119"/>
          <p:cNvSpPr/>
          <p:nvPr/>
        </p:nvSpPr>
        <p:spPr>
          <a:xfrm>
            <a:off x="-802100" y="2087575"/>
            <a:ext cx="6858000" cy="25518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19"/>
          <p:cNvSpPr txBox="1">
            <a:spLocks noGrp="1"/>
          </p:cNvSpPr>
          <p:nvPr>
            <p:ph type="title"/>
          </p:nvPr>
        </p:nvSpPr>
        <p:spPr>
          <a:xfrm>
            <a:off x="304800" y="2150850"/>
            <a:ext cx="5751300" cy="668700"/>
          </a:xfrm>
          <a:prstGeom prst="rect">
            <a:avLst/>
          </a:prstGeom>
        </p:spPr>
        <p:txBody>
          <a:bodyPr spcFirstLastPara="1" wrap="square" lIns="91425" tIns="91425" rIns="91425" bIns="91425" anchor="b" anchorCtr="0">
            <a:noAutofit/>
          </a:bodyPr>
          <a:lstStyle/>
          <a:p>
            <a:pPr marL="0" lvl="0" indent="0" algn="l" rtl="0">
              <a:spcBef>
                <a:spcPts val="0"/>
              </a:spcBef>
              <a:spcAft>
                <a:spcPts val="1000"/>
              </a:spcAft>
              <a:buClr>
                <a:schemeClr val="dk1"/>
              </a:buClr>
              <a:buSzPts val="990"/>
              <a:buFont typeface="Arial"/>
              <a:buNone/>
            </a:pPr>
            <a:r>
              <a:rPr lang="en" sz="3040" b="1">
                <a:latin typeface="Montserrat"/>
                <a:ea typeface="Montserrat"/>
                <a:cs typeface="Montserrat"/>
                <a:sym typeface="Montserrat"/>
              </a:rPr>
              <a:t>THE LOOKING GLASS SELF</a:t>
            </a:r>
            <a:endParaRPr sz="3850"/>
          </a:p>
        </p:txBody>
      </p:sp>
      <p:sp>
        <p:nvSpPr>
          <p:cNvPr id="946" name="Google Shape;946;p119"/>
          <p:cNvSpPr txBox="1">
            <a:spLocks noGrp="1"/>
          </p:cNvSpPr>
          <p:nvPr>
            <p:ph type="subTitle" idx="1"/>
          </p:nvPr>
        </p:nvSpPr>
        <p:spPr>
          <a:xfrm>
            <a:off x="304800" y="2819550"/>
            <a:ext cx="5751300" cy="1819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2400">
                <a:latin typeface="Nunito"/>
                <a:ea typeface="Nunito"/>
                <a:cs typeface="Nunito"/>
                <a:sym typeface="Nunito"/>
              </a:rPr>
              <a:t>A psychological concept that describes how a person’s self image is formed based on their perception of how others see them (Cooley, 1930)</a:t>
            </a:r>
            <a:endParaRPr sz="2400">
              <a:latin typeface="Nunito"/>
              <a:ea typeface="Nunito"/>
              <a:cs typeface="Nunito"/>
              <a:sym typeface="Nunito"/>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950"/>
        <p:cNvGrpSpPr/>
        <p:nvPr/>
      </p:nvGrpSpPr>
      <p:grpSpPr>
        <a:xfrm>
          <a:off x="0" y="0"/>
          <a:ext cx="0" cy="0"/>
          <a:chOff x="0" y="0"/>
          <a:chExt cx="0" cy="0"/>
        </a:xfrm>
      </p:grpSpPr>
      <p:sp>
        <p:nvSpPr>
          <p:cNvPr id="951" name="Google Shape;951;p120"/>
          <p:cNvSpPr txBox="1"/>
          <p:nvPr/>
        </p:nvSpPr>
        <p:spPr>
          <a:xfrm>
            <a:off x="1367350" y="0"/>
            <a:ext cx="7776600" cy="514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chemeClr val="lt1"/>
                </a:solidFill>
                <a:latin typeface="Montserrat"/>
                <a:ea typeface="Montserrat"/>
                <a:cs typeface="Montserrat"/>
                <a:sym typeface="Montserrat"/>
              </a:rPr>
              <a:t>PRACTICAL STRATEGIES</a:t>
            </a:r>
            <a:endParaRPr sz="2400" b="1">
              <a:solidFill>
                <a:schemeClr val="lt1"/>
              </a:solidFill>
              <a:latin typeface="Nunito"/>
              <a:ea typeface="Nunito"/>
              <a:cs typeface="Nunito"/>
              <a:sym typeface="Nunito"/>
            </a:endParaRPr>
          </a:p>
          <a:p>
            <a:pPr marL="457200" lvl="0" indent="-457200" algn="l" rtl="0">
              <a:spcBef>
                <a:spcPts val="1000"/>
              </a:spcBef>
              <a:spcAft>
                <a:spcPts val="0"/>
              </a:spcAft>
              <a:buClr>
                <a:schemeClr val="lt1"/>
              </a:buClr>
              <a:buSzPts val="3600"/>
              <a:buFont typeface="Nunito"/>
              <a:buChar char="●"/>
            </a:pPr>
            <a:r>
              <a:rPr lang="en" sz="3600">
                <a:solidFill>
                  <a:schemeClr val="lt1"/>
                </a:solidFill>
                <a:latin typeface="Nunito"/>
                <a:ea typeface="Nunito"/>
                <a:cs typeface="Nunito"/>
                <a:sym typeface="Nunito"/>
              </a:rPr>
              <a:t>Committed Listening</a:t>
            </a:r>
            <a:endParaRPr sz="3600">
              <a:solidFill>
                <a:schemeClr val="lt1"/>
              </a:solidFill>
              <a:latin typeface="Nunito"/>
              <a:ea typeface="Nunito"/>
              <a:cs typeface="Nunito"/>
              <a:sym typeface="Nunito"/>
            </a:endParaRPr>
          </a:p>
          <a:p>
            <a:pPr marL="457200" lvl="0" indent="-457200" algn="l" rtl="0">
              <a:spcBef>
                <a:spcPts val="0"/>
              </a:spcBef>
              <a:spcAft>
                <a:spcPts val="0"/>
              </a:spcAft>
              <a:buClr>
                <a:schemeClr val="lt1"/>
              </a:buClr>
              <a:buSzPts val="3600"/>
              <a:buFont typeface="Nunito"/>
              <a:buChar char="●"/>
            </a:pPr>
            <a:r>
              <a:rPr lang="en" sz="3600">
                <a:solidFill>
                  <a:schemeClr val="lt1"/>
                </a:solidFill>
                <a:latin typeface="Nunito"/>
                <a:ea typeface="Nunito"/>
                <a:cs typeface="Nunito"/>
                <a:sym typeface="Nunito"/>
              </a:rPr>
              <a:t>Paraphrasing</a:t>
            </a:r>
            <a:endParaRPr sz="3600">
              <a:solidFill>
                <a:schemeClr val="lt1"/>
              </a:solidFill>
              <a:latin typeface="Nunito"/>
              <a:ea typeface="Nunito"/>
              <a:cs typeface="Nunito"/>
              <a:sym typeface="Nunito"/>
            </a:endParaRPr>
          </a:p>
          <a:p>
            <a:pPr marL="457200" lvl="0" indent="-457200" algn="l" rtl="0">
              <a:spcBef>
                <a:spcPts val="0"/>
              </a:spcBef>
              <a:spcAft>
                <a:spcPts val="0"/>
              </a:spcAft>
              <a:buClr>
                <a:schemeClr val="lt1"/>
              </a:buClr>
              <a:buSzPts val="3600"/>
              <a:buFont typeface="Nunito"/>
              <a:buChar char="●"/>
            </a:pPr>
            <a:r>
              <a:rPr lang="en" sz="3600">
                <a:solidFill>
                  <a:schemeClr val="lt1"/>
                </a:solidFill>
                <a:latin typeface="Nunito"/>
                <a:ea typeface="Nunito"/>
                <a:cs typeface="Nunito"/>
                <a:sym typeface="Nunito"/>
              </a:rPr>
              <a:t>Positive Presupposition</a:t>
            </a:r>
            <a:endParaRPr sz="3600">
              <a:solidFill>
                <a:schemeClr val="lt1"/>
              </a:solidFill>
              <a:latin typeface="Nunito"/>
              <a:ea typeface="Nunito"/>
              <a:cs typeface="Nunito"/>
              <a:sym typeface="Nunito"/>
            </a:endParaRPr>
          </a:p>
          <a:p>
            <a:pPr marL="457200" lvl="0" indent="-457200" algn="l" rtl="0">
              <a:spcBef>
                <a:spcPts val="0"/>
              </a:spcBef>
              <a:spcAft>
                <a:spcPts val="0"/>
              </a:spcAft>
              <a:buClr>
                <a:schemeClr val="lt1"/>
              </a:buClr>
              <a:buSzPts val="3600"/>
              <a:buFont typeface="Nunito"/>
              <a:buChar char="●"/>
            </a:pPr>
            <a:r>
              <a:rPr lang="en" sz="3600">
                <a:solidFill>
                  <a:schemeClr val="lt1"/>
                </a:solidFill>
                <a:latin typeface="Nunito"/>
                <a:ea typeface="Nunito"/>
                <a:cs typeface="Nunito"/>
                <a:sym typeface="Nunito"/>
              </a:rPr>
              <a:t>Reflective Feedback</a:t>
            </a:r>
            <a:endParaRPr sz="3600">
              <a:solidFill>
                <a:schemeClr val="lt1"/>
              </a:solidFill>
              <a:latin typeface="Nunito"/>
              <a:ea typeface="Nunito"/>
              <a:cs typeface="Nunito"/>
              <a:sym typeface="Nunito"/>
            </a:endParaRPr>
          </a:p>
        </p:txBody>
      </p:sp>
      <p:cxnSp>
        <p:nvCxnSpPr>
          <p:cNvPr id="952" name="Google Shape;952;p120"/>
          <p:cNvCxnSpPr/>
          <p:nvPr/>
        </p:nvCxnSpPr>
        <p:spPr>
          <a:xfrm>
            <a:off x="1028750" y="-38400"/>
            <a:ext cx="0" cy="5220300"/>
          </a:xfrm>
          <a:prstGeom prst="straightConnector1">
            <a:avLst/>
          </a:prstGeom>
          <a:noFill/>
          <a:ln w="28575" cap="flat" cmpd="sng">
            <a:solidFill>
              <a:schemeClr val="lt1"/>
            </a:solidFill>
            <a:prstDash val="solid"/>
            <a:round/>
            <a:headEnd type="none" w="med" len="med"/>
            <a:tailEnd type="none" w="med" len="med"/>
          </a:ln>
        </p:spPr>
      </p:cxnSp>
      <p:sp>
        <p:nvSpPr>
          <p:cNvPr id="953" name="Google Shape;953;p120"/>
          <p:cNvSpPr/>
          <p:nvPr/>
        </p:nvSpPr>
        <p:spPr>
          <a:xfrm flipH="1">
            <a:off x="200" y="0"/>
            <a:ext cx="9135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20"/>
          <p:cNvSpPr/>
          <p:nvPr/>
        </p:nvSpPr>
        <p:spPr>
          <a:xfrm>
            <a:off x="-850" y="0"/>
            <a:ext cx="913500" cy="51435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958"/>
        <p:cNvGrpSpPr/>
        <p:nvPr/>
      </p:nvGrpSpPr>
      <p:grpSpPr>
        <a:xfrm>
          <a:off x="0" y="0"/>
          <a:ext cx="0" cy="0"/>
          <a:chOff x="0" y="0"/>
          <a:chExt cx="0" cy="0"/>
        </a:xfrm>
      </p:grpSpPr>
      <p:sp>
        <p:nvSpPr>
          <p:cNvPr id="959" name="Google Shape;959;p121"/>
          <p:cNvSpPr txBox="1"/>
          <p:nvPr/>
        </p:nvSpPr>
        <p:spPr>
          <a:xfrm>
            <a:off x="1816100" y="0"/>
            <a:ext cx="7327800" cy="514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0"/>
              </a:spcAft>
              <a:buNone/>
            </a:pPr>
            <a:r>
              <a:rPr lang="en" sz="3600">
                <a:solidFill>
                  <a:schemeClr val="lt1"/>
                </a:solidFill>
                <a:latin typeface="Nunito"/>
                <a:ea typeface="Nunito"/>
                <a:cs typeface="Nunito"/>
                <a:sym typeface="Nunito"/>
              </a:rPr>
              <a:t>Committed listening leads to eloquent paraphrasing followed by the presumption of positive intent that builds trust for reflective feedback.</a:t>
            </a:r>
            <a:endParaRPr sz="3600">
              <a:solidFill>
                <a:schemeClr val="lt1"/>
              </a:solidFill>
              <a:latin typeface="Nunito"/>
              <a:ea typeface="Nunito"/>
              <a:cs typeface="Nunito"/>
              <a:sym typeface="Nunito"/>
            </a:endParaRPr>
          </a:p>
        </p:txBody>
      </p:sp>
      <p:grpSp>
        <p:nvGrpSpPr>
          <p:cNvPr id="960" name="Google Shape;960;p121"/>
          <p:cNvGrpSpPr/>
          <p:nvPr/>
        </p:nvGrpSpPr>
        <p:grpSpPr>
          <a:xfrm flipH="1">
            <a:off x="0" y="0"/>
            <a:ext cx="1374600" cy="5143500"/>
            <a:chOff x="7769425" y="0"/>
            <a:chExt cx="1374600" cy="5143500"/>
          </a:xfrm>
        </p:grpSpPr>
        <p:sp>
          <p:nvSpPr>
            <p:cNvPr id="961" name="Google Shape;961;p121"/>
            <p:cNvSpPr/>
            <p:nvPr/>
          </p:nvSpPr>
          <p:spPr>
            <a:xfrm>
              <a:off x="7769425" y="0"/>
              <a:ext cx="13746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121"/>
            <p:cNvSpPr/>
            <p:nvPr/>
          </p:nvSpPr>
          <p:spPr>
            <a:xfrm>
              <a:off x="7769425" y="0"/>
              <a:ext cx="459900" cy="51435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122"/>
          <p:cNvSpPr txBox="1"/>
          <p:nvPr/>
        </p:nvSpPr>
        <p:spPr>
          <a:xfrm>
            <a:off x="0" y="3708300"/>
            <a:ext cx="9144000" cy="1435200"/>
          </a:xfrm>
          <a:prstGeom prst="rect">
            <a:avLst/>
          </a:prstGeom>
          <a:solidFill>
            <a:srgbClr val="1E1B1C"/>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COMMITTED LISTENING</a:t>
            </a:r>
            <a:endParaRPr/>
          </a:p>
        </p:txBody>
      </p:sp>
      <p:cxnSp>
        <p:nvCxnSpPr>
          <p:cNvPr id="968" name="Google Shape;968;p122"/>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969" name="Google Shape;969;p122"/>
          <p:cNvSpPr txBox="1"/>
          <p:nvPr/>
        </p:nvSpPr>
        <p:spPr>
          <a:xfrm>
            <a:off x="412650" y="225450"/>
            <a:ext cx="8318700" cy="325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rgbClr val="1E1B1C"/>
                </a:solidFill>
                <a:latin typeface="Nunito"/>
                <a:ea typeface="Nunito"/>
                <a:cs typeface="Nunito"/>
                <a:sym typeface="Nunito"/>
              </a:rPr>
              <a:t>Listen for…</a:t>
            </a:r>
            <a:endParaRPr sz="3000" b="1">
              <a:solidFill>
                <a:srgbClr val="1E1B1C"/>
              </a:solidFill>
              <a:latin typeface="Nunito"/>
              <a:ea typeface="Nunito"/>
              <a:cs typeface="Nunito"/>
              <a:sym typeface="Nunito"/>
            </a:endParaRPr>
          </a:p>
          <a:p>
            <a:pPr marL="0" lvl="0" indent="0" algn="ctr" rtl="0">
              <a:spcBef>
                <a:spcPts val="1000"/>
              </a:spcBef>
              <a:spcAft>
                <a:spcPts val="0"/>
              </a:spcAft>
              <a:buNone/>
            </a:pPr>
            <a:r>
              <a:rPr lang="en" sz="2400" i="1">
                <a:solidFill>
                  <a:srgbClr val="1E1B1C"/>
                </a:solidFill>
                <a:latin typeface="Nunito"/>
                <a:ea typeface="Nunito"/>
                <a:cs typeface="Nunito"/>
                <a:sym typeface="Nunito"/>
              </a:rPr>
              <a:t>What the person wants.</a:t>
            </a:r>
            <a:endParaRPr sz="2400" i="1">
              <a:solidFill>
                <a:srgbClr val="1E1B1C"/>
              </a:solidFill>
              <a:latin typeface="Nunito"/>
              <a:ea typeface="Nunito"/>
              <a:cs typeface="Nunito"/>
              <a:sym typeface="Nunito"/>
            </a:endParaRPr>
          </a:p>
          <a:p>
            <a:pPr marL="0" lvl="0" indent="0" algn="ctr" rtl="0">
              <a:spcBef>
                <a:spcPts val="1000"/>
              </a:spcBef>
              <a:spcAft>
                <a:spcPts val="0"/>
              </a:spcAft>
              <a:buNone/>
            </a:pPr>
            <a:r>
              <a:rPr lang="en" sz="2400" i="1">
                <a:solidFill>
                  <a:srgbClr val="1E1B1C"/>
                </a:solidFill>
                <a:latin typeface="Nunito"/>
                <a:ea typeface="Nunito"/>
                <a:cs typeface="Nunito"/>
                <a:sym typeface="Nunito"/>
              </a:rPr>
              <a:t>Emotion.</a:t>
            </a:r>
            <a:endParaRPr sz="2400" i="1">
              <a:solidFill>
                <a:srgbClr val="1E1B1C"/>
              </a:solidFill>
              <a:latin typeface="Nunito"/>
              <a:ea typeface="Nunito"/>
              <a:cs typeface="Nunito"/>
              <a:sym typeface="Nunito"/>
            </a:endParaRPr>
          </a:p>
          <a:p>
            <a:pPr marL="0" lvl="0" indent="0" algn="ctr" rtl="0">
              <a:spcBef>
                <a:spcPts val="1000"/>
              </a:spcBef>
              <a:spcAft>
                <a:spcPts val="0"/>
              </a:spcAft>
              <a:buNone/>
            </a:pPr>
            <a:r>
              <a:rPr lang="en" sz="2400" i="1">
                <a:solidFill>
                  <a:srgbClr val="1E1B1C"/>
                </a:solidFill>
                <a:latin typeface="Nunito"/>
                <a:ea typeface="Nunito"/>
                <a:cs typeface="Nunito"/>
                <a:sym typeface="Nunito"/>
              </a:rPr>
              <a:t>Passion</a:t>
            </a:r>
            <a:endParaRPr sz="2400" i="1">
              <a:solidFill>
                <a:srgbClr val="1E1B1C"/>
              </a:solidFill>
              <a:latin typeface="Nunito"/>
              <a:ea typeface="Nunito"/>
              <a:cs typeface="Nunito"/>
              <a:sym typeface="Nunito"/>
            </a:endParaRPr>
          </a:p>
          <a:p>
            <a:pPr marL="0" lvl="0" indent="0" algn="ctr" rtl="0">
              <a:spcBef>
                <a:spcPts val="1000"/>
              </a:spcBef>
              <a:spcAft>
                <a:spcPts val="0"/>
              </a:spcAft>
              <a:buNone/>
            </a:pPr>
            <a:r>
              <a:rPr lang="en" sz="2400" i="1">
                <a:solidFill>
                  <a:srgbClr val="1E1B1C"/>
                </a:solidFill>
                <a:latin typeface="Nunito"/>
                <a:ea typeface="Nunito"/>
                <a:cs typeface="Nunito"/>
                <a:sym typeface="Nunito"/>
              </a:rPr>
              <a:t>Possibility / potential </a:t>
            </a:r>
            <a:endParaRPr sz="2400" i="1">
              <a:solidFill>
                <a:srgbClr val="1E1B1C"/>
              </a:solidFill>
              <a:latin typeface="Nunito"/>
              <a:ea typeface="Nunito"/>
              <a:cs typeface="Nunito"/>
              <a:sym typeface="Nunito"/>
            </a:endParaRPr>
          </a:p>
          <a:p>
            <a:pPr marL="0" lvl="0" indent="0" algn="r" rtl="0">
              <a:spcBef>
                <a:spcPts val="1000"/>
              </a:spcBef>
              <a:spcAft>
                <a:spcPts val="1000"/>
              </a:spcAft>
              <a:buNone/>
            </a:pPr>
            <a:endParaRPr i="1">
              <a:solidFill>
                <a:srgbClr val="313131"/>
              </a:solidFill>
              <a:latin typeface="Nunito"/>
              <a:ea typeface="Nunito"/>
              <a:cs typeface="Nunito"/>
              <a:sym typeface="Nunito"/>
            </a:endParaRPr>
          </a:p>
        </p:txBody>
      </p:sp>
      <p:sp>
        <p:nvSpPr>
          <p:cNvPr id="970" name="Google Shape;970;p122"/>
          <p:cNvSpPr txBox="1"/>
          <p:nvPr/>
        </p:nvSpPr>
        <p:spPr>
          <a:xfrm>
            <a:off x="6010275" y="3190875"/>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rgbClr val="313131"/>
                </a:solidFill>
                <a:latin typeface="Montserrat"/>
                <a:ea typeface="Montserrat"/>
                <a:cs typeface="Montserrat"/>
                <a:sym typeface="Montserrat"/>
              </a:rPr>
              <a:t>(Sparks, 2006)</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74"/>
        <p:cNvGrpSpPr/>
        <p:nvPr/>
      </p:nvGrpSpPr>
      <p:grpSpPr>
        <a:xfrm>
          <a:off x="0" y="0"/>
          <a:ext cx="0" cy="0"/>
          <a:chOff x="0" y="0"/>
          <a:chExt cx="0" cy="0"/>
        </a:xfrm>
      </p:grpSpPr>
      <p:sp>
        <p:nvSpPr>
          <p:cNvPr id="975" name="Google Shape;975;p123"/>
          <p:cNvSpPr txBox="1"/>
          <p:nvPr/>
        </p:nvSpPr>
        <p:spPr>
          <a:xfrm>
            <a:off x="0" y="3708300"/>
            <a:ext cx="9144000" cy="1435200"/>
          </a:xfrm>
          <a:prstGeom prst="rect">
            <a:avLst/>
          </a:prstGeom>
          <a:solidFill>
            <a:srgbClr val="1E1B1C"/>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PARAPHRASING</a:t>
            </a:r>
            <a:endParaRPr sz="1800">
              <a:solidFill>
                <a:schemeClr val="lt1"/>
              </a:solidFill>
              <a:latin typeface="Montserrat"/>
              <a:ea typeface="Montserrat"/>
              <a:cs typeface="Montserrat"/>
              <a:sym typeface="Montserrat"/>
            </a:endParaRPr>
          </a:p>
        </p:txBody>
      </p:sp>
      <p:cxnSp>
        <p:nvCxnSpPr>
          <p:cNvPr id="976" name="Google Shape;976;p123"/>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977" name="Google Shape;977;p123"/>
          <p:cNvSpPr txBox="1"/>
          <p:nvPr/>
        </p:nvSpPr>
        <p:spPr>
          <a:xfrm>
            <a:off x="412650" y="225450"/>
            <a:ext cx="8318700" cy="325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rgbClr val="1E1B1C"/>
                </a:solidFill>
                <a:latin typeface="Nunito"/>
                <a:ea typeface="Nunito"/>
                <a:cs typeface="Nunito"/>
                <a:sym typeface="Nunito"/>
              </a:rPr>
              <a:t>Paraphrasing sends three messages:</a:t>
            </a:r>
            <a:endParaRPr sz="3000" b="1">
              <a:solidFill>
                <a:srgbClr val="1E1B1C"/>
              </a:solidFill>
              <a:latin typeface="Nunito"/>
              <a:ea typeface="Nunito"/>
              <a:cs typeface="Nunito"/>
              <a:sym typeface="Nunito"/>
            </a:endParaRPr>
          </a:p>
          <a:p>
            <a:pPr marL="0" lvl="0" indent="0" algn="ctr" rtl="0">
              <a:spcBef>
                <a:spcPts val="0"/>
              </a:spcBef>
              <a:spcAft>
                <a:spcPts val="0"/>
              </a:spcAft>
              <a:buNone/>
            </a:pPr>
            <a:endParaRPr sz="1800" b="1">
              <a:solidFill>
                <a:srgbClr val="1E1B1C"/>
              </a:solidFill>
              <a:latin typeface="Nunito"/>
              <a:ea typeface="Nunito"/>
              <a:cs typeface="Nunito"/>
              <a:sym typeface="Nunito"/>
            </a:endParaRPr>
          </a:p>
          <a:p>
            <a:pPr marL="1371600" lvl="0" indent="-381000" algn="l" rtl="0">
              <a:spcBef>
                <a:spcPts val="0"/>
              </a:spcBef>
              <a:spcAft>
                <a:spcPts val="0"/>
              </a:spcAft>
              <a:buClr>
                <a:srgbClr val="1E1B1C"/>
              </a:buClr>
              <a:buSzPts val="2400"/>
              <a:buFont typeface="Nunito"/>
              <a:buAutoNum type="arabicPeriod"/>
            </a:pPr>
            <a:r>
              <a:rPr lang="en" sz="2400" i="1">
                <a:solidFill>
                  <a:srgbClr val="1E1B1C"/>
                </a:solidFill>
                <a:latin typeface="Nunito"/>
                <a:ea typeface="Nunito"/>
                <a:cs typeface="Nunito"/>
                <a:sym typeface="Nunito"/>
              </a:rPr>
              <a:t>I am listening.</a:t>
            </a:r>
            <a:endParaRPr sz="2400" i="1">
              <a:solidFill>
                <a:srgbClr val="1E1B1C"/>
              </a:solidFill>
              <a:latin typeface="Nunito"/>
              <a:ea typeface="Nunito"/>
              <a:cs typeface="Nunito"/>
              <a:sym typeface="Nunito"/>
            </a:endParaRPr>
          </a:p>
          <a:p>
            <a:pPr marL="1371600" lvl="0" indent="-381000" algn="l" rtl="0">
              <a:spcBef>
                <a:spcPts val="0"/>
              </a:spcBef>
              <a:spcAft>
                <a:spcPts val="0"/>
              </a:spcAft>
              <a:buClr>
                <a:srgbClr val="1E1B1C"/>
              </a:buClr>
              <a:buSzPts val="2400"/>
              <a:buFont typeface="Nunito"/>
              <a:buAutoNum type="arabicPeriod"/>
            </a:pPr>
            <a:r>
              <a:rPr lang="en" sz="2400" i="1">
                <a:solidFill>
                  <a:srgbClr val="1E1B1C"/>
                </a:solidFill>
                <a:latin typeface="Nunito"/>
                <a:ea typeface="Nunito"/>
                <a:cs typeface="Nunito"/>
                <a:sym typeface="Nunito"/>
              </a:rPr>
              <a:t>I am interested / I care.</a:t>
            </a:r>
            <a:endParaRPr sz="2400" i="1">
              <a:solidFill>
                <a:srgbClr val="1E1B1C"/>
              </a:solidFill>
              <a:latin typeface="Nunito"/>
              <a:ea typeface="Nunito"/>
              <a:cs typeface="Nunito"/>
              <a:sym typeface="Nunito"/>
            </a:endParaRPr>
          </a:p>
          <a:p>
            <a:pPr marL="1371600" lvl="0" indent="-381000" algn="l" rtl="0">
              <a:spcBef>
                <a:spcPts val="0"/>
              </a:spcBef>
              <a:spcAft>
                <a:spcPts val="0"/>
              </a:spcAft>
              <a:buClr>
                <a:srgbClr val="1E1B1C"/>
              </a:buClr>
              <a:buSzPts val="2400"/>
              <a:buFont typeface="Nunito"/>
              <a:buAutoNum type="arabicPeriod"/>
            </a:pPr>
            <a:r>
              <a:rPr lang="en" sz="2400" i="1">
                <a:solidFill>
                  <a:srgbClr val="1E1B1C"/>
                </a:solidFill>
                <a:latin typeface="Nunito"/>
                <a:ea typeface="Nunito"/>
                <a:cs typeface="Nunito"/>
                <a:sym typeface="Nunito"/>
              </a:rPr>
              <a:t>I understand you (or I’m trying to).</a:t>
            </a:r>
            <a:endParaRPr sz="2400" i="1">
              <a:solidFill>
                <a:srgbClr val="1E1B1C"/>
              </a:solidFill>
              <a:latin typeface="Nunito"/>
              <a:ea typeface="Nunito"/>
              <a:cs typeface="Nunito"/>
              <a:sym typeface="Nunito"/>
            </a:endParaRPr>
          </a:p>
          <a:p>
            <a:pPr marL="0" lvl="0" indent="0" algn="r" rtl="0">
              <a:spcBef>
                <a:spcPts val="1000"/>
              </a:spcBef>
              <a:spcAft>
                <a:spcPts val="1000"/>
              </a:spcAft>
              <a:buNone/>
            </a:pPr>
            <a:endParaRPr i="1">
              <a:solidFill>
                <a:schemeClr val="dk1"/>
              </a:solidFill>
              <a:latin typeface="Nunito"/>
              <a:ea typeface="Nunito"/>
              <a:cs typeface="Nunito"/>
              <a:sym typeface="Nunito"/>
            </a:endParaRPr>
          </a:p>
        </p:txBody>
      </p:sp>
      <p:sp>
        <p:nvSpPr>
          <p:cNvPr id="978" name="Google Shape;978;p123"/>
          <p:cNvSpPr txBox="1"/>
          <p:nvPr/>
        </p:nvSpPr>
        <p:spPr>
          <a:xfrm>
            <a:off x="6010275" y="3190875"/>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dk1"/>
                </a:solidFill>
                <a:latin typeface="Montserrat"/>
                <a:ea typeface="Montserrat"/>
                <a:cs typeface="Montserrat"/>
                <a:sym typeface="Montserrat"/>
              </a:rPr>
              <a:t>(Lipton &amp; Wellman, 2001)</a:t>
            </a:r>
            <a:endParaRPr>
              <a:solidFill>
                <a:srgbClr val="313131"/>
              </a:solidFill>
              <a:latin typeface="Montserrat"/>
              <a:ea typeface="Montserrat"/>
              <a:cs typeface="Montserrat"/>
              <a:sym typeface="Montserra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82"/>
        <p:cNvGrpSpPr/>
        <p:nvPr/>
      </p:nvGrpSpPr>
      <p:grpSpPr>
        <a:xfrm>
          <a:off x="0" y="0"/>
          <a:ext cx="0" cy="0"/>
          <a:chOff x="0" y="0"/>
          <a:chExt cx="0" cy="0"/>
        </a:xfrm>
      </p:grpSpPr>
      <p:cxnSp>
        <p:nvCxnSpPr>
          <p:cNvPr id="983" name="Google Shape;983;p124"/>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984" name="Google Shape;984;p124"/>
          <p:cNvSpPr/>
          <p:nvPr/>
        </p:nvSpPr>
        <p:spPr>
          <a:xfrm rot="-5400000">
            <a:off x="2003400" y="-2000250"/>
            <a:ext cx="5156100" cy="91440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124"/>
          <p:cNvSpPr txBox="1"/>
          <p:nvPr/>
        </p:nvSpPr>
        <p:spPr>
          <a:xfrm>
            <a:off x="326950" y="1612900"/>
            <a:ext cx="2721000" cy="32718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1E1B1C"/>
                </a:solidFill>
                <a:latin typeface="Bebas Neue"/>
                <a:ea typeface="Bebas Neue"/>
                <a:cs typeface="Bebas Neue"/>
                <a:sym typeface="Bebas Neue"/>
              </a:rPr>
              <a:t>acknowledging</a:t>
            </a:r>
            <a:endParaRPr sz="3000">
              <a:solidFill>
                <a:srgbClr val="1E1B1C"/>
              </a:solidFill>
              <a:latin typeface="Bebas Neue"/>
              <a:ea typeface="Bebas Neue"/>
              <a:cs typeface="Bebas Neue"/>
              <a:sym typeface="Bebas Neue"/>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You’re thinking that…</a:t>
            </a:r>
            <a:endParaRPr sz="1800">
              <a:solidFill>
                <a:srgbClr val="1E1B1C"/>
              </a:solidFill>
              <a:latin typeface="Nunito"/>
              <a:ea typeface="Nunito"/>
              <a:cs typeface="Nunito"/>
              <a:sym typeface="Nunito"/>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So, you’re wondering if..</a:t>
            </a:r>
            <a:endParaRPr sz="1800">
              <a:solidFill>
                <a:srgbClr val="1E1B1C"/>
              </a:solidFill>
              <a:latin typeface="Nunito"/>
              <a:ea typeface="Nunito"/>
              <a:cs typeface="Nunito"/>
              <a:sym typeface="Nunito"/>
            </a:endParaRPr>
          </a:p>
          <a:p>
            <a:pPr marL="0" lvl="0" indent="0" algn="ctr" rtl="0">
              <a:spcBef>
                <a:spcPts val="1000"/>
              </a:spcBef>
              <a:spcAft>
                <a:spcPts val="1000"/>
              </a:spcAft>
              <a:buNone/>
            </a:pPr>
            <a:r>
              <a:rPr lang="en" sz="1800">
                <a:solidFill>
                  <a:srgbClr val="1E1B1C"/>
                </a:solidFill>
                <a:latin typeface="Nunito"/>
                <a:ea typeface="Nunito"/>
                <a:cs typeface="Nunito"/>
                <a:sym typeface="Nunito"/>
              </a:rPr>
              <a:t>You’re frustrated because…</a:t>
            </a:r>
            <a:endParaRPr sz="1800">
              <a:solidFill>
                <a:srgbClr val="1E1B1C"/>
              </a:solidFill>
              <a:latin typeface="Nunito"/>
              <a:ea typeface="Nunito"/>
              <a:cs typeface="Nunito"/>
              <a:sym typeface="Nunito"/>
            </a:endParaRPr>
          </a:p>
        </p:txBody>
      </p:sp>
      <p:sp>
        <p:nvSpPr>
          <p:cNvPr id="986" name="Google Shape;986;p124"/>
          <p:cNvSpPr txBox="1"/>
          <p:nvPr/>
        </p:nvSpPr>
        <p:spPr>
          <a:xfrm>
            <a:off x="3216225" y="1612900"/>
            <a:ext cx="2721000" cy="32718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1E1B1C"/>
                </a:solidFill>
                <a:latin typeface="Bebas Neue"/>
                <a:ea typeface="Bebas Neue"/>
                <a:cs typeface="Bebas Neue"/>
                <a:sym typeface="Bebas Neue"/>
              </a:rPr>
              <a:t>summarizing</a:t>
            </a:r>
            <a:endParaRPr sz="3000">
              <a:solidFill>
                <a:srgbClr val="1E1B1C"/>
              </a:solidFill>
              <a:latin typeface="Bebas Neue"/>
              <a:ea typeface="Bebas Neue"/>
              <a:cs typeface="Bebas Neue"/>
              <a:sym typeface="Bebas Neue"/>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You’re ready to move on to…</a:t>
            </a:r>
            <a:endParaRPr sz="1800">
              <a:solidFill>
                <a:srgbClr val="1E1B1C"/>
              </a:solidFill>
              <a:latin typeface="Nunito"/>
              <a:ea typeface="Nunito"/>
              <a:cs typeface="Nunito"/>
              <a:sym typeface="Nunito"/>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First you will… then…</a:t>
            </a:r>
            <a:endParaRPr sz="1800">
              <a:solidFill>
                <a:srgbClr val="1E1B1C"/>
              </a:solidFill>
              <a:latin typeface="Nunito"/>
              <a:ea typeface="Nunito"/>
              <a:cs typeface="Nunito"/>
              <a:sym typeface="Nunito"/>
            </a:endParaRPr>
          </a:p>
          <a:p>
            <a:pPr marL="0" lvl="0" indent="0" algn="ctr" rtl="0">
              <a:spcBef>
                <a:spcPts val="1000"/>
              </a:spcBef>
              <a:spcAft>
                <a:spcPts val="1000"/>
              </a:spcAft>
              <a:buNone/>
            </a:pPr>
            <a:r>
              <a:rPr lang="en" sz="1800">
                <a:solidFill>
                  <a:srgbClr val="1E1B1C"/>
                </a:solidFill>
                <a:latin typeface="Nunito"/>
                <a:ea typeface="Nunito"/>
                <a:cs typeface="Nunito"/>
                <a:sym typeface="Nunito"/>
              </a:rPr>
              <a:t>On the one hand… on the other…</a:t>
            </a:r>
            <a:endParaRPr sz="1800">
              <a:solidFill>
                <a:srgbClr val="1E1B1C"/>
              </a:solidFill>
              <a:latin typeface="Nunito"/>
              <a:ea typeface="Nunito"/>
              <a:cs typeface="Nunito"/>
              <a:sym typeface="Nunito"/>
            </a:endParaRPr>
          </a:p>
        </p:txBody>
      </p:sp>
      <p:sp>
        <p:nvSpPr>
          <p:cNvPr id="987" name="Google Shape;987;p124"/>
          <p:cNvSpPr txBox="1"/>
          <p:nvPr/>
        </p:nvSpPr>
        <p:spPr>
          <a:xfrm>
            <a:off x="6105500" y="1612900"/>
            <a:ext cx="2721000" cy="32718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1E1B1C"/>
                </a:solidFill>
                <a:latin typeface="Bebas Neue"/>
                <a:ea typeface="Bebas Neue"/>
                <a:cs typeface="Bebas Neue"/>
                <a:sym typeface="Bebas Neue"/>
              </a:rPr>
              <a:t>Shifting focus</a:t>
            </a:r>
            <a:endParaRPr sz="3000">
              <a:solidFill>
                <a:srgbClr val="1E1B1C"/>
              </a:solidFill>
              <a:latin typeface="Bebas Neue"/>
              <a:ea typeface="Bebas Neue"/>
              <a:cs typeface="Bebas Neue"/>
              <a:sym typeface="Bebas Neue"/>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So, a major goal for you is to…</a:t>
            </a:r>
            <a:endParaRPr sz="1800">
              <a:solidFill>
                <a:srgbClr val="1E1B1C"/>
              </a:solidFill>
              <a:latin typeface="Nunito"/>
              <a:ea typeface="Nunito"/>
              <a:cs typeface="Nunito"/>
              <a:sym typeface="Nunito"/>
            </a:endParaRPr>
          </a:p>
          <a:p>
            <a:pPr marL="0" lvl="0" indent="0" algn="ctr" rtl="0">
              <a:spcBef>
                <a:spcPts val="1000"/>
              </a:spcBef>
              <a:spcAft>
                <a:spcPts val="1000"/>
              </a:spcAft>
              <a:buNone/>
            </a:pPr>
            <a:r>
              <a:rPr lang="en" sz="1800">
                <a:solidFill>
                  <a:srgbClr val="1E1B1C"/>
                </a:solidFill>
                <a:latin typeface="Nunito"/>
                <a:ea typeface="Nunito"/>
                <a:cs typeface="Nunito"/>
                <a:sym typeface="Nunito"/>
              </a:rPr>
              <a:t>One strategy you are considering is…</a:t>
            </a:r>
            <a:endParaRPr sz="1800">
              <a:solidFill>
                <a:srgbClr val="1E1B1C"/>
              </a:solidFill>
              <a:latin typeface="Nunito"/>
              <a:ea typeface="Nunito"/>
              <a:cs typeface="Nunito"/>
              <a:sym typeface="Nunito"/>
            </a:endParaRPr>
          </a:p>
        </p:txBody>
      </p:sp>
      <p:sp>
        <p:nvSpPr>
          <p:cNvPr id="988" name="Google Shape;988;p124"/>
          <p:cNvSpPr txBox="1"/>
          <p:nvPr/>
        </p:nvSpPr>
        <p:spPr>
          <a:xfrm>
            <a:off x="0" y="0"/>
            <a:ext cx="9144000" cy="14352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TYPES OF PARAPHRASES</a:t>
            </a:r>
            <a:endParaRPr/>
          </a:p>
        </p:txBody>
      </p:sp>
      <p:cxnSp>
        <p:nvCxnSpPr>
          <p:cNvPr id="989" name="Google Shape;989;p124"/>
          <p:cNvCxnSpPr/>
          <p:nvPr/>
        </p:nvCxnSpPr>
        <p:spPr>
          <a:xfrm flipH="1">
            <a:off x="-19050" y="1282700"/>
            <a:ext cx="9182100" cy="12600"/>
          </a:xfrm>
          <a:prstGeom prst="straightConnector1">
            <a:avLst/>
          </a:prstGeom>
          <a:noFill/>
          <a:ln w="28575" cap="flat" cmpd="sng">
            <a:solidFill>
              <a:schemeClr val="lt1"/>
            </a:solidFill>
            <a:prstDash val="solid"/>
            <a:round/>
            <a:headEnd type="none" w="med" len="med"/>
            <a:tailEnd type="none" w="med" len="med"/>
          </a:ln>
        </p:spPr>
      </p:cxnSp>
      <p:sp>
        <p:nvSpPr>
          <p:cNvPr id="990" name="Google Shape;990;p124"/>
          <p:cNvSpPr txBox="1"/>
          <p:nvPr/>
        </p:nvSpPr>
        <p:spPr>
          <a:xfrm>
            <a:off x="5826500" y="4484500"/>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dk1"/>
                </a:solidFill>
                <a:latin typeface="Montserrat"/>
                <a:ea typeface="Montserrat"/>
                <a:cs typeface="Montserrat"/>
                <a:sym typeface="Montserrat"/>
              </a:rPr>
              <a:t>(Lipton &amp; Wellman, 2001)</a:t>
            </a:r>
            <a:endParaRPr i="1">
              <a:solidFill>
                <a:schemeClr val="dk1"/>
              </a:solidFill>
              <a:latin typeface="Nunito"/>
              <a:ea typeface="Nunito"/>
              <a:cs typeface="Nunito"/>
              <a:sym typeface="Nunito"/>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125"/>
          <p:cNvSpPr txBox="1"/>
          <p:nvPr/>
        </p:nvSpPr>
        <p:spPr>
          <a:xfrm>
            <a:off x="0" y="3708300"/>
            <a:ext cx="9144000" cy="14352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POSITIVE PRESUPPOSITION</a:t>
            </a:r>
            <a:endParaRPr/>
          </a:p>
        </p:txBody>
      </p:sp>
      <p:cxnSp>
        <p:nvCxnSpPr>
          <p:cNvPr id="996" name="Google Shape;996;p125"/>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997" name="Google Shape;997;p125"/>
          <p:cNvSpPr txBox="1"/>
          <p:nvPr/>
        </p:nvSpPr>
        <p:spPr>
          <a:xfrm>
            <a:off x="530150" y="225450"/>
            <a:ext cx="7915500" cy="325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000">
                <a:solidFill>
                  <a:srgbClr val="1E1B1C"/>
                </a:solidFill>
                <a:latin typeface="Nunito"/>
                <a:ea typeface="Nunito"/>
                <a:cs typeface="Nunito"/>
                <a:sym typeface="Nunito"/>
              </a:rPr>
              <a:t>The embedded presuppositions in our language can be hurtful to others. By paying attention to the presuppositions that we use and choosing our words with care, we can more positively influence the thinking and feelings of others with whom we are communicating.</a:t>
            </a:r>
            <a:endParaRPr sz="3000">
              <a:solidFill>
                <a:srgbClr val="1E1B1C"/>
              </a:solidFill>
              <a:latin typeface="Nunito"/>
              <a:ea typeface="Nunito"/>
              <a:cs typeface="Nunito"/>
              <a:sym typeface="Nunito"/>
            </a:endParaRPr>
          </a:p>
        </p:txBody>
      </p:sp>
      <p:sp>
        <p:nvSpPr>
          <p:cNvPr id="998" name="Google Shape;998;p125"/>
          <p:cNvSpPr txBox="1"/>
          <p:nvPr/>
        </p:nvSpPr>
        <p:spPr>
          <a:xfrm>
            <a:off x="6144000" y="3308100"/>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dk1"/>
                </a:solidFill>
                <a:latin typeface="Montserrat"/>
                <a:ea typeface="Montserrat"/>
                <a:cs typeface="Montserrat"/>
                <a:sym typeface="Montserrat"/>
              </a:rPr>
              <a:t>(Elgin, 2000)</a:t>
            </a:r>
            <a:endParaRPr i="1">
              <a:solidFill>
                <a:schemeClr val="dk1"/>
              </a:solidFill>
              <a:latin typeface="Nunito"/>
              <a:ea typeface="Nunito"/>
              <a:cs typeface="Nunito"/>
              <a:sym typeface="Nunito"/>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1002"/>
        <p:cNvGrpSpPr/>
        <p:nvPr/>
      </p:nvGrpSpPr>
      <p:grpSpPr>
        <a:xfrm>
          <a:off x="0" y="0"/>
          <a:ext cx="0" cy="0"/>
          <a:chOff x="0" y="0"/>
          <a:chExt cx="0" cy="0"/>
        </a:xfrm>
      </p:grpSpPr>
      <p:sp>
        <p:nvSpPr>
          <p:cNvPr id="1003" name="Google Shape;1003;p126"/>
          <p:cNvSpPr txBox="1"/>
          <p:nvPr/>
        </p:nvSpPr>
        <p:spPr>
          <a:xfrm>
            <a:off x="552450" y="631800"/>
            <a:ext cx="3648000" cy="38799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313131"/>
                </a:solidFill>
                <a:latin typeface="Bebas Neue"/>
                <a:ea typeface="Bebas Neue"/>
                <a:cs typeface="Bebas Neue"/>
                <a:sym typeface="Bebas Neue"/>
              </a:rPr>
              <a:t>INSTEAD OF aSKING</a:t>
            </a:r>
            <a:endParaRPr sz="3600">
              <a:solidFill>
                <a:srgbClr val="313131"/>
              </a:solidFill>
              <a:latin typeface="Bebas Neue"/>
              <a:ea typeface="Bebas Neue"/>
              <a:cs typeface="Bebas Neue"/>
              <a:sym typeface="Bebas Neue"/>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Is this…?</a:t>
            </a:r>
            <a:endParaRPr sz="2400">
              <a:solidFill>
                <a:srgbClr val="313131"/>
              </a:solidFill>
              <a:latin typeface="Nunito"/>
              <a:ea typeface="Nunito"/>
              <a:cs typeface="Nunito"/>
              <a:sym typeface="Nunito"/>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Did you…?</a:t>
            </a:r>
            <a:endParaRPr sz="2400">
              <a:solidFill>
                <a:srgbClr val="313131"/>
              </a:solidFill>
              <a:latin typeface="Nunito"/>
              <a:ea typeface="Nunito"/>
              <a:cs typeface="Nunito"/>
              <a:sym typeface="Nunito"/>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Have you…? </a:t>
            </a:r>
            <a:endParaRPr sz="2400">
              <a:solidFill>
                <a:srgbClr val="313131"/>
              </a:solidFill>
              <a:latin typeface="Nunito"/>
              <a:ea typeface="Nunito"/>
              <a:cs typeface="Nunito"/>
              <a:sym typeface="Nunito"/>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Can you…?</a:t>
            </a:r>
            <a:endParaRPr sz="2400">
              <a:solidFill>
                <a:srgbClr val="313131"/>
              </a:solidFill>
              <a:latin typeface="Nunito"/>
              <a:ea typeface="Nunito"/>
              <a:cs typeface="Nunito"/>
              <a:sym typeface="Nunito"/>
            </a:endParaRPr>
          </a:p>
          <a:p>
            <a:pPr marL="0" lvl="0" indent="0" algn="ctr" rtl="0">
              <a:spcBef>
                <a:spcPts val="1000"/>
              </a:spcBef>
              <a:spcAft>
                <a:spcPts val="1000"/>
              </a:spcAft>
              <a:buNone/>
            </a:pPr>
            <a:r>
              <a:rPr lang="en" sz="2400">
                <a:solidFill>
                  <a:srgbClr val="313131"/>
                </a:solidFill>
                <a:latin typeface="Nunito"/>
                <a:ea typeface="Nunito"/>
                <a:cs typeface="Nunito"/>
                <a:sym typeface="Nunito"/>
              </a:rPr>
              <a:t>Have you thought about…?</a:t>
            </a:r>
            <a:endParaRPr sz="2400">
              <a:solidFill>
                <a:srgbClr val="313131"/>
              </a:solidFill>
              <a:latin typeface="Nunito"/>
              <a:ea typeface="Nunito"/>
              <a:cs typeface="Nunito"/>
              <a:sym typeface="Nunito"/>
            </a:endParaRPr>
          </a:p>
        </p:txBody>
      </p:sp>
      <p:sp>
        <p:nvSpPr>
          <p:cNvPr id="1004" name="Google Shape;1004;p126"/>
          <p:cNvSpPr txBox="1"/>
          <p:nvPr/>
        </p:nvSpPr>
        <p:spPr>
          <a:xfrm>
            <a:off x="4829175" y="631800"/>
            <a:ext cx="3648000" cy="38799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313131"/>
                </a:solidFill>
                <a:latin typeface="Bebas Neue"/>
                <a:ea typeface="Bebas Neue"/>
                <a:cs typeface="Bebas Neue"/>
                <a:sym typeface="Bebas Neue"/>
              </a:rPr>
              <a:t>START WITH…</a:t>
            </a:r>
            <a:endParaRPr sz="3600">
              <a:solidFill>
                <a:srgbClr val="313131"/>
              </a:solidFill>
              <a:latin typeface="Bebas Neue"/>
              <a:ea typeface="Bebas Neue"/>
              <a:cs typeface="Bebas Neue"/>
              <a:sym typeface="Bebas Neue"/>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Knowing that…</a:t>
            </a:r>
            <a:endParaRPr sz="2400">
              <a:solidFill>
                <a:srgbClr val="313131"/>
              </a:solidFill>
              <a:latin typeface="Nunito"/>
              <a:ea typeface="Nunito"/>
              <a:cs typeface="Nunito"/>
              <a:sym typeface="Nunito"/>
            </a:endParaRPr>
          </a:p>
          <a:p>
            <a:pPr marL="0" lvl="0" indent="0" algn="ctr" rtl="0">
              <a:spcBef>
                <a:spcPts val="1000"/>
              </a:spcBef>
              <a:spcAft>
                <a:spcPts val="0"/>
              </a:spcAft>
              <a:buClr>
                <a:schemeClr val="dk1"/>
              </a:buClr>
              <a:buSzPts val="1100"/>
              <a:buFont typeface="Arial"/>
              <a:buNone/>
            </a:pPr>
            <a:r>
              <a:rPr lang="en" sz="2400">
                <a:solidFill>
                  <a:srgbClr val="313131"/>
                </a:solidFill>
                <a:latin typeface="Nunito"/>
                <a:ea typeface="Nunito"/>
                <a:cs typeface="Nunito"/>
                <a:sym typeface="Nunito"/>
              </a:rPr>
              <a:t>What…?</a:t>
            </a:r>
            <a:endParaRPr sz="2400">
              <a:solidFill>
                <a:srgbClr val="313131"/>
              </a:solidFill>
              <a:latin typeface="Nunito"/>
              <a:ea typeface="Nunito"/>
              <a:cs typeface="Nunito"/>
              <a:sym typeface="Nunito"/>
            </a:endParaRPr>
          </a:p>
          <a:p>
            <a:pPr marL="0" lvl="0" indent="0" algn="ctr" rtl="0">
              <a:spcBef>
                <a:spcPts val="1000"/>
              </a:spcBef>
              <a:spcAft>
                <a:spcPts val="0"/>
              </a:spcAft>
              <a:buClr>
                <a:schemeClr val="dk1"/>
              </a:buClr>
              <a:buSzPts val="1100"/>
              <a:buFont typeface="Arial"/>
              <a:buNone/>
            </a:pPr>
            <a:r>
              <a:rPr lang="en" sz="2400">
                <a:solidFill>
                  <a:srgbClr val="313131"/>
                </a:solidFill>
                <a:latin typeface="Nunito"/>
                <a:ea typeface="Nunito"/>
                <a:cs typeface="Nunito"/>
                <a:sym typeface="Nunito"/>
              </a:rPr>
              <a:t>When…?</a:t>
            </a:r>
            <a:endParaRPr sz="2400">
              <a:solidFill>
                <a:srgbClr val="313131"/>
              </a:solidFill>
              <a:latin typeface="Nunito"/>
              <a:ea typeface="Nunito"/>
              <a:cs typeface="Nunito"/>
              <a:sym typeface="Nunito"/>
            </a:endParaRPr>
          </a:p>
          <a:p>
            <a:pPr marL="0" lvl="0" indent="0" algn="ctr" rtl="0">
              <a:spcBef>
                <a:spcPts val="1000"/>
              </a:spcBef>
              <a:spcAft>
                <a:spcPts val="0"/>
              </a:spcAft>
              <a:buClr>
                <a:schemeClr val="dk1"/>
              </a:buClr>
              <a:buSzPts val="1100"/>
              <a:buFont typeface="Arial"/>
              <a:buNone/>
            </a:pPr>
            <a:r>
              <a:rPr lang="en" sz="2400">
                <a:solidFill>
                  <a:srgbClr val="313131"/>
                </a:solidFill>
                <a:latin typeface="Nunito"/>
                <a:ea typeface="Nunito"/>
                <a:cs typeface="Nunito"/>
                <a:sym typeface="Nunito"/>
              </a:rPr>
              <a:t>How…?</a:t>
            </a:r>
            <a:endParaRPr sz="2400">
              <a:solidFill>
                <a:srgbClr val="313131"/>
              </a:solidFill>
              <a:latin typeface="Nunito"/>
              <a:ea typeface="Nunito"/>
              <a:cs typeface="Nunito"/>
              <a:sym typeface="Nunito"/>
            </a:endParaRPr>
          </a:p>
          <a:p>
            <a:pPr marL="0" lvl="0" indent="0" algn="ctr" rtl="0">
              <a:spcBef>
                <a:spcPts val="1000"/>
              </a:spcBef>
              <a:spcAft>
                <a:spcPts val="1000"/>
              </a:spcAft>
              <a:buClr>
                <a:schemeClr val="dk1"/>
              </a:buClr>
              <a:buSzPts val="1100"/>
              <a:buFont typeface="Arial"/>
              <a:buNone/>
            </a:pPr>
            <a:r>
              <a:rPr lang="en" sz="2400">
                <a:solidFill>
                  <a:srgbClr val="313131"/>
                </a:solidFill>
                <a:latin typeface="Nunito"/>
                <a:ea typeface="Nunito"/>
                <a:cs typeface="Nunito"/>
                <a:sym typeface="Nunito"/>
              </a:rPr>
              <a:t>Given that…?</a:t>
            </a:r>
            <a:endParaRPr sz="3600">
              <a:solidFill>
                <a:srgbClr val="313131"/>
              </a:solidFill>
              <a:latin typeface="Bebas Neue"/>
              <a:ea typeface="Bebas Neue"/>
              <a:cs typeface="Bebas Neue"/>
              <a:sym typeface="Bebas Neue"/>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08"/>
        <p:cNvGrpSpPr/>
        <p:nvPr/>
      </p:nvGrpSpPr>
      <p:grpSpPr>
        <a:xfrm>
          <a:off x="0" y="0"/>
          <a:ext cx="0" cy="0"/>
          <a:chOff x="0" y="0"/>
          <a:chExt cx="0" cy="0"/>
        </a:xfrm>
      </p:grpSpPr>
      <p:sp>
        <p:nvSpPr>
          <p:cNvPr id="1009" name="Google Shape;1009;p127"/>
          <p:cNvSpPr txBox="1"/>
          <p:nvPr/>
        </p:nvSpPr>
        <p:spPr>
          <a:xfrm>
            <a:off x="0" y="3708300"/>
            <a:ext cx="9144000" cy="14352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REFLECTIVE FEEDBACK</a:t>
            </a:r>
            <a:endParaRPr/>
          </a:p>
        </p:txBody>
      </p:sp>
      <p:cxnSp>
        <p:nvCxnSpPr>
          <p:cNvPr id="1010" name="Google Shape;1010;p127"/>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1011" name="Google Shape;1011;p127"/>
          <p:cNvSpPr txBox="1"/>
          <p:nvPr/>
        </p:nvSpPr>
        <p:spPr>
          <a:xfrm>
            <a:off x="-19125" y="225450"/>
            <a:ext cx="9163200" cy="325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rgbClr val="1E1B1C"/>
                </a:solidFill>
                <a:latin typeface="Nunito"/>
                <a:ea typeface="Nunito"/>
                <a:cs typeface="Nunito"/>
                <a:sym typeface="Nunito"/>
              </a:rPr>
              <a:t>Communicative, reflective, feedback:</a:t>
            </a:r>
            <a:endParaRPr sz="3000" b="1">
              <a:solidFill>
                <a:srgbClr val="1E1B1C"/>
              </a:solidFill>
              <a:latin typeface="Nunito"/>
              <a:ea typeface="Nunito"/>
              <a:cs typeface="Nunito"/>
              <a:sym typeface="Nunito"/>
            </a:endParaRPr>
          </a:p>
          <a:p>
            <a:pPr marL="0" lvl="0" indent="0" algn="ctr" rtl="0">
              <a:spcBef>
                <a:spcPts val="1000"/>
              </a:spcBef>
              <a:spcAft>
                <a:spcPts val="0"/>
              </a:spcAft>
              <a:buNone/>
            </a:pPr>
            <a:r>
              <a:rPr lang="en" sz="2400">
                <a:solidFill>
                  <a:srgbClr val="1E1B1C"/>
                </a:solidFill>
                <a:latin typeface="Nunito"/>
                <a:ea typeface="Nunito"/>
                <a:cs typeface="Nunito"/>
                <a:sym typeface="Nunito"/>
              </a:rPr>
              <a:t>Clarifies an idea or behavior under consideration.</a:t>
            </a:r>
            <a:endParaRPr sz="2400">
              <a:solidFill>
                <a:srgbClr val="1E1B1C"/>
              </a:solidFill>
              <a:latin typeface="Nunito"/>
              <a:ea typeface="Nunito"/>
              <a:cs typeface="Nunito"/>
              <a:sym typeface="Nunito"/>
            </a:endParaRPr>
          </a:p>
          <a:p>
            <a:pPr marL="0" lvl="0" indent="0" algn="ctr" rtl="0">
              <a:spcBef>
                <a:spcPts val="1000"/>
              </a:spcBef>
              <a:spcAft>
                <a:spcPts val="0"/>
              </a:spcAft>
              <a:buNone/>
            </a:pPr>
            <a:r>
              <a:rPr lang="en" sz="2400">
                <a:solidFill>
                  <a:srgbClr val="1E1B1C"/>
                </a:solidFill>
                <a:latin typeface="Nunito"/>
                <a:ea typeface="Nunito"/>
                <a:cs typeface="Nunito"/>
                <a:sym typeface="Nunito"/>
              </a:rPr>
              <a:t>Communicates concerns and offers suggestions toward improvement.</a:t>
            </a:r>
            <a:endParaRPr sz="2400">
              <a:solidFill>
                <a:srgbClr val="1E1B1C"/>
              </a:solidFill>
              <a:latin typeface="Nunito"/>
              <a:ea typeface="Nunito"/>
              <a:cs typeface="Nunito"/>
              <a:sym typeface="Nunito"/>
            </a:endParaRPr>
          </a:p>
          <a:p>
            <a:pPr marL="0" lvl="0" indent="0" algn="ctr" rtl="0">
              <a:spcBef>
                <a:spcPts val="1000"/>
              </a:spcBef>
              <a:spcAft>
                <a:spcPts val="0"/>
              </a:spcAft>
              <a:buNone/>
            </a:pPr>
            <a:r>
              <a:rPr lang="en" sz="2400">
                <a:solidFill>
                  <a:srgbClr val="1E1B1C"/>
                </a:solidFill>
                <a:latin typeface="Nunito"/>
                <a:ea typeface="Nunito"/>
                <a:cs typeface="Nunito"/>
                <a:sym typeface="Nunito"/>
              </a:rPr>
              <a:t>Consumes more time, requires thought and effort.</a:t>
            </a:r>
            <a:endParaRPr sz="2400">
              <a:solidFill>
                <a:srgbClr val="1E1B1C"/>
              </a:solidFill>
              <a:latin typeface="Nunito"/>
              <a:ea typeface="Nunito"/>
              <a:cs typeface="Nunito"/>
              <a:sym typeface="Nunito"/>
            </a:endParaRPr>
          </a:p>
          <a:p>
            <a:pPr marL="0" lvl="0" indent="0" algn="ctr" rtl="0">
              <a:spcBef>
                <a:spcPts val="1000"/>
              </a:spcBef>
              <a:spcAft>
                <a:spcPts val="1000"/>
              </a:spcAft>
              <a:buNone/>
            </a:pPr>
            <a:r>
              <a:rPr lang="en" sz="2400">
                <a:solidFill>
                  <a:srgbClr val="1E1B1C"/>
                </a:solidFill>
                <a:latin typeface="Nunito"/>
                <a:ea typeface="Nunito"/>
                <a:cs typeface="Nunito"/>
                <a:sym typeface="Nunito"/>
              </a:rPr>
              <a:t>Is received as careful, respectful and honest.</a:t>
            </a:r>
            <a:endParaRPr sz="2400">
              <a:solidFill>
                <a:srgbClr val="1E1B1C"/>
              </a:solidFill>
              <a:latin typeface="Nunito"/>
              <a:ea typeface="Nunito"/>
              <a:cs typeface="Nunito"/>
              <a:sym typeface="Nunito"/>
            </a:endParaRPr>
          </a:p>
        </p:txBody>
      </p:sp>
      <p:sp>
        <p:nvSpPr>
          <p:cNvPr id="1012" name="Google Shape;1012;p127"/>
          <p:cNvSpPr txBox="1"/>
          <p:nvPr/>
        </p:nvSpPr>
        <p:spPr>
          <a:xfrm>
            <a:off x="6144000" y="3308100"/>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dk1"/>
                </a:solidFill>
                <a:latin typeface="Montserrat"/>
                <a:ea typeface="Montserrat"/>
                <a:cs typeface="Montserrat"/>
                <a:sym typeface="Montserrat"/>
              </a:rPr>
              <a:t>(Perkins, 2002)</a:t>
            </a:r>
            <a:endParaRPr i="1">
              <a:solidFill>
                <a:schemeClr val="dk1"/>
              </a:solidFill>
              <a:latin typeface="Nunito"/>
              <a:ea typeface="Nunito"/>
              <a:cs typeface="Nunito"/>
              <a:sym typeface="Nunito"/>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1016"/>
        <p:cNvGrpSpPr/>
        <p:nvPr/>
      </p:nvGrpSpPr>
      <p:grpSpPr>
        <a:xfrm>
          <a:off x="0" y="0"/>
          <a:ext cx="0" cy="0"/>
          <a:chOff x="0" y="0"/>
          <a:chExt cx="0" cy="0"/>
        </a:xfrm>
      </p:grpSpPr>
      <p:sp>
        <p:nvSpPr>
          <p:cNvPr id="1017" name="Google Shape;1017;p128"/>
          <p:cNvSpPr/>
          <p:nvPr/>
        </p:nvSpPr>
        <p:spPr>
          <a:xfrm>
            <a:off x="402900" y="463200"/>
            <a:ext cx="8338200" cy="4217100"/>
          </a:xfrm>
          <a:prstGeom prst="rect">
            <a:avLst/>
          </a:prstGeom>
          <a:solidFill>
            <a:srgbClr val="313131"/>
          </a:solidFill>
          <a:ln w="38100" cap="flat" cmpd="sng">
            <a:solidFill>
              <a:srgbClr val="93795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128"/>
          <p:cNvSpPr txBox="1">
            <a:spLocks noGrp="1"/>
          </p:cNvSpPr>
          <p:nvPr>
            <p:ph type="title"/>
          </p:nvPr>
        </p:nvSpPr>
        <p:spPr>
          <a:xfrm>
            <a:off x="448450" y="511150"/>
            <a:ext cx="8246100" cy="41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b="1">
                <a:latin typeface="Montserrat"/>
                <a:ea typeface="Montserrat"/>
                <a:cs typeface="Montserrat"/>
                <a:sym typeface="Montserrat"/>
              </a:rPr>
              <a:t>SCENARIO</a:t>
            </a:r>
            <a:endParaRPr sz="3600" b="1">
              <a:latin typeface="Montserrat"/>
              <a:ea typeface="Montserrat"/>
              <a:cs typeface="Montserrat"/>
              <a:sym typeface="Montserrat"/>
            </a:endParaRPr>
          </a:p>
          <a:p>
            <a:pPr marL="0" lvl="0" indent="0" algn="l" rtl="0">
              <a:spcBef>
                <a:spcPts val="1000"/>
              </a:spcBef>
              <a:spcAft>
                <a:spcPts val="1000"/>
              </a:spcAft>
              <a:buNone/>
            </a:pPr>
            <a:r>
              <a:rPr lang="en" sz="2400">
                <a:latin typeface="Nunito"/>
                <a:ea typeface="Nunito"/>
                <a:cs typeface="Nunito"/>
                <a:sym typeface="Nunito"/>
              </a:rPr>
              <a:t>You have just completed a 45-minute formal observation of your teacher candidate, Maya. Her plan was initialed and followed and the room was calm. But your script shows her questioning stayed at a surface level (mostly yes/no or recall) and she often answered her own questions before students could think. Tomorrow you want to improve the depth and pacing of her questioning, with feedback that rests on the evidence you recorded.</a:t>
            </a:r>
            <a:endParaRPr sz="2400">
              <a:latin typeface="Nunito"/>
              <a:ea typeface="Nunito"/>
              <a:cs typeface="Nunito"/>
              <a:sym typeface="Nunit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p129"/>
          <p:cNvSpPr txBox="1"/>
          <p:nvPr/>
        </p:nvSpPr>
        <p:spPr>
          <a:xfrm>
            <a:off x="0" y="0"/>
            <a:ext cx="9144000" cy="14352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COACHING CONVERSATION ROADMAP</a:t>
            </a:r>
            <a:endParaRPr sz="800"/>
          </a:p>
        </p:txBody>
      </p:sp>
      <p:cxnSp>
        <p:nvCxnSpPr>
          <p:cNvPr id="1024" name="Google Shape;1024;p129"/>
          <p:cNvCxnSpPr/>
          <p:nvPr/>
        </p:nvCxnSpPr>
        <p:spPr>
          <a:xfrm flipH="1">
            <a:off x="-19050" y="1282700"/>
            <a:ext cx="9182100" cy="12600"/>
          </a:xfrm>
          <a:prstGeom prst="straightConnector1">
            <a:avLst/>
          </a:prstGeom>
          <a:noFill/>
          <a:ln w="28575" cap="flat" cmpd="sng">
            <a:solidFill>
              <a:schemeClr val="lt1"/>
            </a:solidFill>
            <a:prstDash val="solid"/>
            <a:round/>
            <a:headEnd type="none" w="med" len="med"/>
            <a:tailEnd type="none" w="med" len="med"/>
          </a:ln>
        </p:spPr>
      </p:cxnSp>
      <p:sp>
        <p:nvSpPr>
          <p:cNvPr id="1025" name="Google Shape;1025;p129"/>
          <p:cNvSpPr txBox="1"/>
          <p:nvPr/>
        </p:nvSpPr>
        <p:spPr>
          <a:xfrm>
            <a:off x="520700" y="1841500"/>
            <a:ext cx="3975000" cy="325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1E1B1C"/>
                </a:solidFill>
                <a:latin typeface="Bebas Neue"/>
                <a:ea typeface="Bebas Neue"/>
                <a:cs typeface="Bebas Neue"/>
                <a:sym typeface="Bebas Neue"/>
              </a:rPr>
              <a:t>1. Start with Heart.</a:t>
            </a:r>
            <a:endParaRPr sz="3600">
              <a:solidFill>
                <a:srgbClr val="1E1B1C"/>
              </a:solidFill>
              <a:latin typeface="Bebas Neue"/>
              <a:ea typeface="Bebas Neue"/>
              <a:cs typeface="Bebas Neue"/>
              <a:sym typeface="Bebas Neue"/>
            </a:endParaRPr>
          </a:p>
          <a:p>
            <a:pPr marL="0" lvl="0" indent="0" algn="l" rtl="0">
              <a:spcBef>
                <a:spcPts val="1000"/>
              </a:spcBef>
              <a:spcAft>
                <a:spcPts val="0"/>
              </a:spcAft>
              <a:buNone/>
            </a:pPr>
            <a:r>
              <a:rPr lang="en" sz="3600">
                <a:solidFill>
                  <a:srgbClr val="1E1B1C"/>
                </a:solidFill>
                <a:latin typeface="Bebas Neue"/>
                <a:ea typeface="Bebas Neue"/>
                <a:cs typeface="Bebas Neue"/>
                <a:sym typeface="Bebas Neue"/>
              </a:rPr>
              <a:t>2. Learn to look.</a:t>
            </a:r>
            <a:endParaRPr sz="3600">
              <a:solidFill>
                <a:srgbClr val="1E1B1C"/>
              </a:solidFill>
              <a:latin typeface="Bebas Neue"/>
              <a:ea typeface="Bebas Neue"/>
              <a:cs typeface="Bebas Neue"/>
              <a:sym typeface="Bebas Neue"/>
            </a:endParaRPr>
          </a:p>
          <a:p>
            <a:pPr marL="0" lvl="0" indent="0" algn="l" rtl="0">
              <a:spcBef>
                <a:spcPts val="1000"/>
              </a:spcBef>
              <a:spcAft>
                <a:spcPts val="0"/>
              </a:spcAft>
              <a:buNone/>
            </a:pPr>
            <a:r>
              <a:rPr lang="en" sz="3600">
                <a:solidFill>
                  <a:srgbClr val="1E1B1C"/>
                </a:solidFill>
                <a:latin typeface="Bebas Neue"/>
                <a:ea typeface="Bebas Neue"/>
                <a:cs typeface="Bebas Neue"/>
                <a:sym typeface="Bebas Neue"/>
              </a:rPr>
              <a:t>3. Make it safe.</a:t>
            </a:r>
            <a:endParaRPr sz="3600">
              <a:solidFill>
                <a:srgbClr val="1E1B1C"/>
              </a:solidFill>
              <a:latin typeface="Bebas Neue"/>
              <a:ea typeface="Bebas Neue"/>
              <a:cs typeface="Bebas Neue"/>
              <a:sym typeface="Bebas Neue"/>
            </a:endParaRPr>
          </a:p>
          <a:p>
            <a:pPr marL="0" lvl="0" indent="0" algn="l" rtl="0">
              <a:spcBef>
                <a:spcPts val="1000"/>
              </a:spcBef>
              <a:spcAft>
                <a:spcPts val="1000"/>
              </a:spcAft>
              <a:buNone/>
            </a:pPr>
            <a:r>
              <a:rPr lang="en" sz="3600">
                <a:solidFill>
                  <a:srgbClr val="1E1B1C"/>
                </a:solidFill>
                <a:latin typeface="Bebas Neue"/>
                <a:ea typeface="Bebas Neue"/>
                <a:cs typeface="Bebas Neue"/>
                <a:sym typeface="Bebas Neue"/>
              </a:rPr>
              <a:t>4. Master your stories.</a:t>
            </a:r>
            <a:endParaRPr sz="3600">
              <a:solidFill>
                <a:srgbClr val="1E1B1C"/>
              </a:solidFill>
              <a:latin typeface="Bebas Neue"/>
              <a:ea typeface="Bebas Neue"/>
              <a:cs typeface="Bebas Neue"/>
              <a:sym typeface="Bebas Neue"/>
            </a:endParaRPr>
          </a:p>
        </p:txBody>
      </p:sp>
      <p:sp>
        <p:nvSpPr>
          <p:cNvPr id="1026" name="Google Shape;1026;p129"/>
          <p:cNvSpPr txBox="1"/>
          <p:nvPr/>
        </p:nvSpPr>
        <p:spPr>
          <a:xfrm>
            <a:off x="4495700" y="1841500"/>
            <a:ext cx="3975000" cy="325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1E1B1C"/>
                </a:solidFill>
                <a:latin typeface="Bebas Neue"/>
                <a:ea typeface="Bebas Neue"/>
                <a:cs typeface="Bebas Neue"/>
                <a:sym typeface="Bebas Neue"/>
              </a:rPr>
              <a:t>5. State your path.</a:t>
            </a:r>
            <a:endParaRPr sz="3600">
              <a:solidFill>
                <a:srgbClr val="1E1B1C"/>
              </a:solidFill>
              <a:latin typeface="Bebas Neue"/>
              <a:ea typeface="Bebas Neue"/>
              <a:cs typeface="Bebas Neue"/>
              <a:sym typeface="Bebas Neue"/>
            </a:endParaRPr>
          </a:p>
          <a:p>
            <a:pPr marL="0" lvl="0" indent="0" algn="l" rtl="0">
              <a:spcBef>
                <a:spcPts val="1000"/>
              </a:spcBef>
              <a:spcAft>
                <a:spcPts val="0"/>
              </a:spcAft>
              <a:buNone/>
            </a:pPr>
            <a:r>
              <a:rPr lang="en" sz="3600">
                <a:solidFill>
                  <a:srgbClr val="1E1B1C"/>
                </a:solidFill>
                <a:latin typeface="Bebas Neue"/>
                <a:ea typeface="Bebas Neue"/>
                <a:cs typeface="Bebas Neue"/>
                <a:sym typeface="Bebas Neue"/>
              </a:rPr>
              <a:t>6. Explore others’ paths.</a:t>
            </a:r>
            <a:endParaRPr sz="3600">
              <a:solidFill>
                <a:srgbClr val="1E1B1C"/>
              </a:solidFill>
              <a:latin typeface="Bebas Neue"/>
              <a:ea typeface="Bebas Neue"/>
              <a:cs typeface="Bebas Neue"/>
              <a:sym typeface="Bebas Neue"/>
            </a:endParaRPr>
          </a:p>
          <a:p>
            <a:pPr marL="0" lvl="0" indent="0" algn="l" rtl="0">
              <a:spcBef>
                <a:spcPts val="1000"/>
              </a:spcBef>
              <a:spcAft>
                <a:spcPts val="1000"/>
              </a:spcAft>
              <a:buNone/>
            </a:pPr>
            <a:r>
              <a:rPr lang="en" sz="3600">
                <a:solidFill>
                  <a:srgbClr val="1E1B1C"/>
                </a:solidFill>
                <a:latin typeface="Bebas Neue"/>
                <a:ea typeface="Bebas Neue"/>
                <a:cs typeface="Bebas Neue"/>
                <a:sym typeface="Bebas Neue"/>
              </a:rPr>
              <a:t>7. Move to action.</a:t>
            </a:r>
            <a:endParaRPr sz="3600">
              <a:solidFill>
                <a:srgbClr val="1E1B1C"/>
              </a:solidFill>
              <a:latin typeface="Bebas Neue"/>
              <a:ea typeface="Bebas Neue"/>
              <a:cs typeface="Bebas Neue"/>
              <a:sym typeface="Bebas Neue"/>
            </a:endParaRPr>
          </a:p>
        </p:txBody>
      </p:sp>
      <p:sp>
        <p:nvSpPr>
          <p:cNvPr id="1027" name="Google Shape;1027;p129"/>
          <p:cNvSpPr txBox="1"/>
          <p:nvPr/>
        </p:nvSpPr>
        <p:spPr>
          <a:xfrm>
            <a:off x="5504150" y="4261050"/>
            <a:ext cx="34179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rgbClr val="313131"/>
                </a:solidFill>
                <a:latin typeface="Nunito"/>
                <a:ea typeface="Nunito"/>
                <a:cs typeface="Nunito"/>
                <a:sym typeface="Nunito"/>
              </a:rPr>
              <a:t>(Patterson, Grenny, &amp; McMillan, 2021)</a:t>
            </a:r>
            <a:endParaRPr i="1">
              <a:solidFill>
                <a:srgbClr val="313131"/>
              </a:solidFill>
              <a:latin typeface="Nunito"/>
              <a:ea typeface="Nunito"/>
              <a:cs typeface="Nunito"/>
              <a:sym typeface="Nunito"/>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31"/>
        <p:cNvGrpSpPr/>
        <p:nvPr/>
      </p:nvGrpSpPr>
      <p:grpSpPr>
        <a:xfrm>
          <a:off x="0" y="0"/>
          <a:ext cx="0" cy="0"/>
          <a:chOff x="0" y="0"/>
          <a:chExt cx="0" cy="0"/>
        </a:xfrm>
      </p:grpSpPr>
      <p:sp>
        <p:nvSpPr>
          <p:cNvPr id="1032" name="Google Shape;1032;p130"/>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033" name="Google Shape;1033;p130"/>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130"/>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130"/>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Start with Heart.</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600" b="1">
                <a:solidFill>
                  <a:schemeClr val="lt1"/>
                </a:solidFill>
                <a:latin typeface="Nunito"/>
                <a:ea typeface="Nunito"/>
                <a:cs typeface="Nunito"/>
                <a:sym typeface="Nunito"/>
              </a:rPr>
              <a:t>Focus on your true intent. </a:t>
            </a:r>
            <a:endParaRPr sz="3600" b="1">
              <a:solidFill>
                <a:schemeClr val="lt1"/>
              </a:solidFill>
              <a:latin typeface="Nunito"/>
              <a:ea typeface="Nunito"/>
              <a:cs typeface="Nunito"/>
              <a:sym typeface="Nunito"/>
            </a:endParaRPr>
          </a:p>
          <a:p>
            <a:pPr marL="0" lvl="0" indent="0" algn="ctr" rtl="0">
              <a:spcBef>
                <a:spcPts val="1000"/>
              </a:spcBef>
              <a:spcAft>
                <a:spcPts val="1000"/>
              </a:spcAft>
              <a:buNone/>
            </a:pPr>
            <a:r>
              <a:rPr lang="en" sz="2400" i="1">
                <a:solidFill>
                  <a:schemeClr val="lt1"/>
                </a:solidFill>
                <a:latin typeface="Nunito"/>
                <a:ea typeface="Nunito"/>
                <a:cs typeface="Nunito"/>
                <a:sym typeface="Nunito"/>
              </a:rPr>
              <a:t>Before engaging in this conversation, what do I truly want - for myself, the other person, and our relationship?</a:t>
            </a:r>
            <a:endParaRPr sz="2400">
              <a:solidFill>
                <a:schemeClr val="lt1"/>
              </a:solidFill>
            </a:endParaRPr>
          </a:p>
        </p:txBody>
      </p:sp>
      <p:sp>
        <p:nvSpPr>
          <p:cNvPr id="1036" name="Google Shape;1036;p130"/>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37" name="Google Shape;1037;p130"/>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sp>
        <p:nvSpPr>
          <p:cNvPr id="1042" name="Google Shape;1042;p131"/>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43" name="Google Shape;1043;p131"/>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131"/>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131"/>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Learn to look.</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600" b="1">
                <a:solidFill>
                  <a:schemeClr val="lt1"/>
                </a:solidFill>
                <a:latin typeface="Nunito"/>
                <a:ea typeface="Nunito"/>
                <a:cs typeface="Nunito"/>
                <a:sym typeface="Nunito"/>
              </a:rPr>
              <a:t>Notice the signs of dialogue breakdown.</a:t>
            </a:r>
            <a:endParaRPr sz="3600" b="1">
              <a:solidFill>
                <a:schemeClr val="lt1"/>
              </a:solidFill>
              <a:latin typeface="Nunito"/>
              <a:ea typeface="Nunito"/>
              <a:cs typeface="Nunito"/>
              <a:sym typeface="Nunito"/>
            </a:endParaRPr>
          </a:p>
          <a:p>
            <a:pPr marL="0" lvl="0" indent="0" algn="ctr" rtl="0">
              <a:spcBef>
                <a:spcPts val="1000"/>
              </a:spcBef>
              <a:spcAft>
                <a:spcPts val="1000"/>
              </a:spcAft>
              <a:buNone/>
            </a:pPr>
            <a:r>
              <a:rPr lang="en" sz="2400" i="1">
                <a:solidFill>
                  <a:schemeClr val="lt1"/>
                </a:solidFill>
                <a:latin typeface="Nunito"/>
                <a:ea typeface="Nunito"/>
                <a:cs typeface="Nunito"/>
                <a:sym typeface="Nunito"/>
              </a:rPr>
              <a:t>What verbal and nonverbal cues suggest that this conversation is breaking down? How can this be addressed?</a:t>
            </a:r>
            <a:endParaRPr sz="2400">
              <a:solidFill>
                <a:schemeClr val="lt1"/>
              </a:solidFill>
            </a:endParaRPr>
          </a:p>
        </p:txBody>
      </p:sp>
      <p:sp>
        <p:nvSpPr>
          <p:cNvPr id="1046" name="Google Shape;1046;p131"/>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47" name="Google Shape;1047;p131"/>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48" name="Google Shape;1048;p131"/>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131"/>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53"/>
        <p:cNvGrpSpPr/>
        <p:nvPr/>
      </p:nvGrpSpPr>
      <p:grpSpPr>
        <a:xfrm>
          <a:off x="0" y="0"/>
          <a:ext cx="0" cy="0"/>
          <a:chOff x="0" y="0"/>
          <a:chExt cx="0" cy="0"/>
        </a:xfrm>
      </p:grpSpPr>
      <p:sp>
        <p:nvSpPr>
          <p:cNvPr id="1054" name="Google Shape;1054;p132"/>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55" name="Google Shape;1055;p132"/>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132"/>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132"/>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Make it safe.</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600" b="1">
                <a:solidFill>
                  <a:schemeClr val="lt1"/>
                </a:solidFill>
                <a:latin typeface="Nunito"/>
                <a:ea typeface="Nunito"/>
                <a:cs typeface="Nunito"/>
                <a:sym typeface="Nunito"/>
              </a:rPr>
              <a:t>Foster mutual respect and purpose to encourage openness.</a:t>
            </a:r>
            <a:endParaRPr sz="3600" b="1">
              <a:solidFill>
                <a:schemeClr val="lt1"/>
              </a:solidFill>
              <a:latin typeface="Nunito"/>
              <a:ea typeface="Nunito"/>
              <a:cs typeface="Nunito"/>
              <a:sym typeface="Nunito"/>
            </a:endParaRPr>
          </a:p>
          <a:p>
            <a:pPr marL="0" lvl="0" indent="0" algn="ctr" rtl="0">
              <a:spcBef>
                <a:spcPts val="1000"/>
              </a:spcBef>
              <a:spcAft>
                <a:spcPts val="1000"/>
              </a:spcAft>
              <a:buNone/>
            </a:pPr>
            <a:r>
              <a:rPr lang="en" sz="1800" i="1">
                <a:solidFill>
                  <a:schemeClr val="lt1"/>
                </a:solidFill>
                <a:latin typeface="Nunito"/>
                <a:ea typeface="Nunito"/>
                <a:cs typeface="Nunito"/>
                <a:sym typeface="Nunito"/>
              </a:rPr>
              <a:t>How can I create an environment where the other person feels respected, heard, and safe to express their perspective?</a:t>
            </a:r>
            <a:endParaRPr sz="1800" b="1">
              <a:solidFill>
                <a:schemeClr val="lt1"/>
              </a:solidFill>
              <a:latin typeface="Nunito"/>
              <a:ea typeface="Nunito"/>
              <a:cs typeface="Nunito"/>
              <a:sym typeface="Nunito"/>
            </a:endParaRPr>
          </a:p>
        </p:txBody>
      </p:sp>
      <p:sp>
        <p:nvSpPr>
          <p:cNvPr id="1058" name="Google Shape;1058;p132"/>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59" name="Google Shape;1059;p132"/>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60" name="Google Shape;1060;p132"/>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61" name="Google Shape;1061;p132"/>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132"/>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sp>
        <p:nvSpPr>
          <p:cNvPr id="1067" name="Google Shape;1067;p133"/>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68" name="Google Shape;1068;p133"/>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133"/>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133"/>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Master your stories.</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000" b="1">
                <a:solidFill>
                  <a:schemeClr val="lt1"/>
                </a:solidFill>
                <a:latin typeface="Nunito"/>
                <a:ea typeface="Nunito"/>
                <a:cs typeface="Nunito"/>
                <a:sym typeface="Nunito"/>
              </a:rPr>
              <a:t>Distinguish between facts and your interpretations while managing your emotional responses.</a:t>
            </a:r>
            <a:endParaRPr sz="3000" b="1">
              <a:solidFill>
                <a:schemeClr val="lt1"/>
              </a:solidFill>
              <a:latin typeface="Nunito"/>
              <a:ea typeface="Nunito"/>
              <a:cs typeface="Nunito"/>
              <a:sym typeface="Nunito"/>
            </a:endParaRPr>
          </a:p>
          <a:p>
            <a:pPr marL="0" marR="0" lvl="0" indent="0" algn="ctr" rtl="0">
              <a:spcBef>
                <a:spcPts val="1000"/>
              </a:spcBef>
              <a:spcAft>
                <a:spcPts val="1000"/>
              </a:spcAft>
              <a:buNone/>
            </a:pPr>
            <a:r>
              <a:rPr lang="en" sz="1800" i="1">
                <a:solidFill>
                  <a:schemeClr val="lt1"/>
                </a:solidFill>
                <a:latin typeface="Nunito"/>
                <a:ea typeface="Nunito"/>
                <a:cs typeface="Nunito"/>
                <a:sym typeface="Nunito"/>
              </a:rPr>
              <a:t>Is my reaction based on facts, or did I make assumptions about the other person’s intentions or behaviors?</a:t>
            </a:r>
            <a:endParaRPr sz="1800">
              <a:solidFill>
                <a:schemeClr val="lt1"/>
              </a:solidFill>
            </a:endParaRPr>
          </a:p>
        </p:txBody>
      </p:sp>
      <p:sp>
        <p:nvSpPr>
          <p:cNvPr id="1071" name="Google Shape;1071;p133"/>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72" name="Google Shape;1072;p133"/>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73" name="Google Shape;1073;p133"/>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74" name="Google Shape;1074;p133"/>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133"/>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79"/>
        <p:cNvGrpSpPr/>
        <p:nvPr/>
      </p:nvGrpSpPr>
      <p:grpSpPr>
        <a:xfrm>
          <a:off x="0" y="0"/>
          <a:ext cx="0" cy="0"/>
          <a:chOff x="0" y="0"/>
          <a:chExt cx="0" cy="0"/>
        </a:xfrm>
      </p:grpSpPr>
      <p:sp>
        <p:nvSpPr>
          <p:cNvPr id="1080" name="Google Shape;1080;p134"/>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81" name="Google Shape;1081;p134"/>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134"/>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134"/>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State your path.</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000" b="1">
                <a:solidFill>
                  <a:schemeClr val="lt1"/>
                </a:solidFill>
                <a:latin typeface="Nunito"/>
                <a:ea typeface="Nunito"/>
                <a:cs typeface="Nunito"/>
                <a:sym typeface="Nunito"/>
              </a:rPr>
              <a:t>Express your viewpoint clearly and respectfully using facts, stories, feelings, and requests.</a:t>
            </a:r>
            <a:endParaRPr sz="3000" b="1">
              <a:solidFill>
                <a:schemeClr val="lt1"/>
              </a:solidFill>
              <a:latin typeface="Nunito"/>
              <a:ea typeface="Nunito"/>
              <a:cs typeface="Nunito"/>
              <a:sym typeface="Nunito"/>
            </a:endParaRPr>
          </a:p>
          <a:p>
            <a:pPr marL="0" lvl="0" indent="0" algn="ctr" rtl="0">
              <a:spcBef>
                <a:spcPts val="1000"/>
              </a:spcBef>
              <a:spcAft>
                <a:spcPts val="1000"/>
              </a:spcAft>
              <a:buNone/>
            </a:pPr>
            <a:r>
              <a:rPr lang="en" sz="2400" i="1">
                <a:solidFill>
                  <a:schemeClr val="lt1"/>
                </a:solidFill>
                <a:latin typeface="Nunito"/>
                <a:ea typeface="Nunito"/>
                <a:cs typeface="Nunito"/>
                <a:sym typeface="Nunito"/>
              </a:rPr>
              <a:t>How can I clearly express my concerns using facts and emotions without blaming or escalating tensions?</a:t>
            </a:r>
            <a:endParaRPr sz="2400">
              <a:solidFill>
                <a:schemeClr val="lt1"/>
              </a:solidFill>
            </a:endParaRPr>
          </a:p>
        </p:txBody>
      </p:sp>
      <p:sp>
        <p:nvSpPr>
          <p:cNvPr id="1084" name="Google Shape;1084;p134"/>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85" name="Google Shape;1085;p134"/>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86" name="Google Shape;1086;p134"/>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87" name="Google Shape;1087;p134"/>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134"/>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093" name="Google Shape;1093;p135"/>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94" name="Google Shape;1094;p135"/>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135"/>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135"/>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Explore others’ paths.</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000" b="1">
                <a:solidFill>
                  <a:schemeClr val="lt1"/>
                </a:solidFill>
                <a:latin typeface="Nunito"/>
                <a:ea typeface="Nunito"/>
                <a:cs typeface="Nunito"/>
                <a:sym typeface="Nunito"/>
              </a:rPr>
              <a:t>Actively listen and invite others to share their perspective.</a:t>
            </a:r>
            <a:endParaRPr sz="3000" b="1">
              <a:solidFill>
                <a:schemeClr val="lt1"/>
              </a:solidFill>
              <a:latin typeface="Nunito"/>
              <a:ea typeface="Nunito"/>
              <a:cs typeface="Nunito"/>
              <a:sym typeface="Nunito"/>
            </a:endParaRPr>
          </a:p>
          <a:p>
            <a:pPr marL="0" lvl="0" indent="0" algn="ctr" rtl="0">
              <a:spcBef>
                <a:spcPts val="1000"/>
              </a:spcBef>
              <a:spcAft>
                <a:spcPts val="1000"/>
              </a:spcAft>
              <a:buNone/>
            </a:pPr>
            <a:r>
              <a:rPr lang="en" sz="1900" i="1">
                <a:solidFill>
                  <a:schemeClr val="lt1"/>
                </a:solidFill>
                <a:latin typeface="Nunito"/>
                <a:ea typeface="Nunito"/>
                <a:cs typeface="Nunito"/>
                <a:sym typeface="Nunito"/>
              </a:rPr>
              <a:t>How can I invite the other person to share their perspective and ensure they feel genuinely heard?</a:t>
            </a:r>
            <a:endParaRPr sz="1900">
              <a:solidFill>
                <a:schemeClr val="lt1"/>
              </a:solidFill>
            </a:endParaRPr>
          </a:p>
        </p:txBody>
      </p:sp>
      <p:sp>
        <p:nvSpPr>
          <p:cNvPr id="1097" name="Google Shape;1097;p135"/>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98" name="Google Shape;1098;p135"/>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99" name="Google Shape;1099;p135"/>
          <p:cNvSpPr txBox="1"/>
          <p:nvPr/>
        </p:nvSpPr>
        <p:spPr>
          <a:xfrm>
            <a:off x="7909650" y="47623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100" name="Google Shape;1100;p135"/>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101" name="Google Shape;1101;p135"/>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135"/>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107" name="Google Shape;1107;p136"/>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108" name="Google Shape;1108;p136"/>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136"/>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136"/>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Move to action.</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000" b="1">
                <a:solidFill>
                  <a:schemeClr val="lt1"/>
                </a:solidFill>
                <a:latin typeface="Nunito"/>
                <a:ea typeface="Nunito"/>
                <a:cs typeface="Nunito"/>
                <a:sym typeface="Nunito"/>
              </a:rPr>
              <a:t>Agree on clear next steps and accountability measures.</a:t>
            </a:r>
            <a:endParaRPr sz="3000" b="1">
              <a:solidFill>
                <a:schemeClr val="lt1"/>
              </a:solidFill>
              <a:latin typeface="Nunito"/>
              <a:ea typeface="Nunito"/>
              <a:cs typeface="Nunito"/>
              <a:sym typeface="Nunito"/>
            </a:endParaRPr>
          </a:p>
          <a:p>
            <a:pPr marL="0" lvl="0" indent="0" algn="ctr" rtl="0">
              <a:spcBef>
                <a:spcPts val="1000"/>
              </a:spcBef>
              <a:spcAft>
                <a:spcPts val="1000"/>
              </a:spcAft>
              <a:buNone/>
            </a:pPr>
            <a:r>
              <a:rPr lang="en" sz="2400" i="1">
                <a:solidFill>
                  <a:schemeClr val="lt1"/>
                </a:solidFill>
                <a:latin typeface="Nunito"/>
                <a:ea typeface="Nunito"/>
                <a:cs typeface="Nunito"/>
                <a:sym typeface="Nunito"/>
              </a:rPr>
              <a:t>What concrete next steps can we agree on to ensure accountability and progress?</a:t>
            </a:r>
            <a:endParaRPr sz="2400">
              <a:solidFill>
                <a:schemeClr val="lt1"/>
              </a:solidFill>
            </a:endParaRPr>
          </a:p>
        </p:txBody>
      </p:sp>
      <p:sp>
        <p:nvSpPr>
          <p:cNvPr id="1111" name="Google Shape;1111;p136"/>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112" name="Google Shape;1112;p136"/>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113" name="Google Shape;1113;p136"/>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114" name="Google Shape;1114;p136"/>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136"/>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19"/>
        <p:cNvGrpSpPr/>
        <p:nvPr/>
      </p:nvGrpSpPr>
      <p:grpSpPr>
        <a:xfrm>
          <a:off x="0" y="0"/>
          <a:ext cx="0" cy="0"/>
          <a:chOff x="0" y="0"/>
          <a:chExt cx="0" cy="0"/>
        </a:xfrm>
      </p:grpSpPr>
      <p:sp>
        <p:nvSpPr>
          <p:cNvPr id="1120" name="Google Shape;1120;p137"/>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21" name="Google Shape;1121;p137"/>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137"/>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137"/>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Start with Heart.</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“The goal of this conversation is to support your continued growth as a teacher - especially in ways that help students explain their thinking and engage more deeply with the content.”</a:t>
            </a:r>
            <a:endParaRPr sz="2400">
              <a:solidFill>
                <a:schemeClr val="lt1"/>
              </a:solidFill>
            </a:endParaRPr>
          </a:p>
        </p:txBody>
      </p:sp>
      <p:sp>
        <p:nvSpPr>
          <p:cNvPr id="1124" name="Google Shape;1124;p137"/>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137"/>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29"/>
        <p:cNvGrpSpPr/>
        <p:nvPr/>
      </p:nvGrpSpPr>
      <p:grpSpPr>
        <a:xfrm>
          <a:off x="0" y="0"/>
          <a:ext cx="0" cy="0"/>
          <a:chOff x="0" y="0"/>
          <a:chExt cx="0" cy="0"/>
        </a:xfrm>
      </p:grpSpPr>
      <p:sp>
        <p:nvSpPr>
          <p:cNvPr id="1130" name="Google Shape;1130;p138"/>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31" name="Google Shape;1131;p138"/>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138"/>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138"/>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Learn to look.</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“During today’s math lesson, students were asked questions like, ‘Is this numerator right?’ and ‘What’s the answer here?’ Many responded quickly, but several waited for confirmation or didn’t speak. A few questions were answered before students had time to respond.”</a:t>
            </a:r>
            <a:endParaRPr sz="2400">
              <a:solidFill>
                <a:schemeClr val="lt1"/>
              </a:solidFill>
            </a:endParaRPr>
          </a:p>
        </p:txBody>
      </p:sp>
      <p:sp>
        <p:nvSpPr>
          <p:cNvPr id="1134" name="Google Shape;1134;p138"/>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138"/>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39"/>
        <p:cNvGrpSpPr/>
        <p:nvPr/>
      </p:nvGrpSpPr>
      <p:grpSpPr>
        <a:xfrm>
          <a:off x="0" y="0"/>
          <a:ext cx="0" cy="0"/>
          <a:chOff x="0" y="0"/>
          <a:chExt cx="0" cy="0"/>
        </a:xfrm>
      </p:grpSpPr>
      <p:sp>
        <p:nvSpPr>
          <p:cNvPr id="1140" name="Google Shape;1140;p139"/>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41" name="Google Shape;1141;p139"/>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139"/>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139"/>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Make it safe.</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“You’ve created a calm and structured space for learning. That consistency really helps students feel secure. This is a great foundation to build on as we look at how to deepen their thinking.”</a:t>
            </a:r>
            <a:endParaRPr sz="2400">
              <a:solidFill>
                <a:schemeClr val="lt1"/>
              </a:solidFill>
            </a:endParaRPr>
          </a:p>
        </p:txBody>
      </p:sp>
      <p:sp>
        <p:nvSpPr>
          <p:cNvPr id="1144" name="Google Shape;1144;p139"/>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139"/>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149"/>
        <p:cNvGrpSpPr/>
        <p:nvPr/>
      </p:nvGrpSpPr>
      <p:grpSpPr>
        <a:xfrm>
          <a:off x="0" y="0"/>
          <a:ext cx="0" cy="0"/>
          <a:chOff x="0" y="0"/>
          <a:chExt cx="0" cy="0"/>
        </a:xfrm>
      </p:grpSpPr>
      <p:sp>
        <p:nvSpPr>
          <p:cNvPr id="1150" name="Google Shape;1150;p140"/>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51" name="Google Shape;1151;p140"/>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140"/>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140"/>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Master your stories.</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“It’s common for new teachers to focus on efficiency, especially in pacing. When questions go unanswered, it can feel uncomfortable or off-track. But often, that silence is where students are actively processing.”</a:t>
            </a:r>
            <a:endParaRPr sz="2400">
              <a:solidFill>
                <a:schemeClr val="lt1"/>
              </a:solidFill>
            </a:endParaRPr>
          </a:p>
        </p:txBody>
      </p:sp>
      <p:sp>
        <p:nvSpPr>
          <p:cNvPr id="1154" name="Google Shape;1154;p140"/>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140"/>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159"/>
        <p:cNvGrpSpPr/>
        <p:nvPr/>
      </p:nvGrpSpPr>
      <p:grpSpPr>
        <a:xfrm>
          <a:off x="0" y="0"/>
          <a:ext cx="0" cy="0"/>
          <a:chOff x="0" y="0"/>
          <a:chExt cx="0" cy="0"/>
        </a:xfrm>
      </p:grpSpPr>
      <p:sp>
        <p:nvSpPr>
          <p:cNvPr id="1160" name="Google Shape;1160;p141"/>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61" name="Google Shape;1161;p141"/>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141"/>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141"/>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State your path.</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“The questioning pattern in this lesson leaned heavily on recall. That limited opportunities for students to explain their reasoning, compare strategies, or respond to one another’s ideas. Increasing wait time and adding open-ended prompts could extend their thinking.”</a:t>
            </a:r>
            <a:endParaRPr sz="2400">
              <a:solidFill>
                <a:schemeClr val="lt1"/>
              </a:solidFill>
            </a:endParaRPr>
          </a:p>
        </p:txBody>
      </p:sp>
      <p:sp>
        <p:nvSpPr>
          <p:cNvPr id="1164" name="Google Shape;1164;p141"/>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141"/>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sp>
        <p:nvSpPr>
          <p:cNvPr id="1170" name="Google Shape;1170;p142"/>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71" name="Google Shape;1171;p142"/>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142"/>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142"/>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5800">
                <a:solidFill>
                  <a:schemeClr val="lt1"/>
                </a:solidFill>
                <a:latin typeface="Bebas Neue"/>
                <a:ea typeface="Bebas Neue"/>
                <a:cs typeface="Bebas Neue"/>
                <a:sym typeface="Bebas Neue"/>
              </a:rPr>
              <a:t>Explore others’ paths.</a:t>
            </a:r>
            <a:endParaRPr sz="58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2400">
                <a:solidFill>
                  <a:schemeClr val="lt1"/>
                </a:solidFill>
                <a:latin typeface="Nunito"/>
                <a:ea typeface="Nunito"/>
                <a:cs typeface="Nunito"/>
                <a:sym typeface="Nunito"/>
              </a:rPr>
              <a:t>“What has been your approach so far when it comes to asking questions? Are there times you’ve felt unsure about how long to wait or how students might respond?”</a:t>
            </a:r>
            <a:endParaRPr sz="2400">
              <a:solidFill>
                <a:schemeClr val="lt1"/>
              </a:solidFill>
              <a:latin typeface="Nunito"/>
              <a:ea typeface="Nunito"/>
              <a:cs typeface="Nunito"/>
              <a:sym typeface="Nunito"/>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Let Maya share her thinking. Prompt gently if needed: “How do you decide what kind of question to ask?” or “What’s been working well for you so far?”</a:t>
            </a:r>
            <a:endParaRPr sz="2400">
              <a:solidFill>
                <a:schemeClr val="lt1"/>
              </a:solidFill>
              <a:latin typeface="Nunito"/>
              <a:ea typeface="Nunito"/>
              <a:cs typeface="Nunito"/>
              <a:sym typeface="Nunito"/>
            </a:endParaRPr>
          </a:p>
        </p:txBody>
      </p:sp>
      <p:sp>
        <p:nvSpPr>
          <p:cNvPr id="1174" name="Google Shape;1174;p142"/>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142"/>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179"/>
        <p:cNvGrpSpPr/>
        <p:nvPr/>
      </p:nvGrpSpPr>
      <p:grpSpPr>
        <a:xfrm>
          <a:off x="0" y="0"/>
          <a:ext cx="0" cy="0"/>
          <a:chOff x="0" y="0"/>
          <a:chExt cx="0" cy="0"/>
        </a:xfrm>
      </p:grpSpPr>
      <p:sp>
        <p:nvSpPr>
          <p:cNvPr id="1180" name="Google Shape;1180;p143"/>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81" name="Google Shape;1181;p143"/>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143"/>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143"/>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Move to action.</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“Let’s identify two places in tomorrow’s lesson where an open-ended question could replace a yes/no one - something like, ‘How do you know?’ or ‘Show me another way to solve that.’ Afterward, we’ll take a few minutes to reflect on how students responded.”</a:t>
            </a:r>
            <a:endParaRPr sz="2400">
              <a:solidFill>
                <a:schemeClr val="lt1"/>
              </a:solidFill>
            </a:endParaRPr>
          </a:p>
        </p:txBody>
      </p:sp>
      <p:sp>
        <p:nvSpPr>
          <p:cNvPr id="1184" name="Google Shape;1184;p143"/>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143"/>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189"/>
        <p:cNvGrpSpPr/>
        <p:nvPr/>
      </p:nvGrpSpPr>
      <p:grpSpPr>
        <a:xfrm>
          <a:off x="0" y="0"/>
          <a:ext cx="0" cy="0"/>
          <a:chOff x="0" y="0"/>
          <a:chExt cx="0" cy="0"/>
        </a:xfrm>
      </p:grpSpPr>
      <p:sp>
        <p:nvSpPr>
          <p:cNvPr id="1190" name="Google Shape;1190;p144"/>
          <p:cNvSpPr/>
          <p:nvPr/>
        </p:nvSpPr>
        <p:spPr>
          <a:xfrm>
            <a:off x="0" y="3362400"/>
            <a:ext cx="9144000" cy="17811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191" name="Google Shape;1191;p144"/>
          <p:cNvCxnSpPr/>
          <p:nvPr/>
        </p:nvCxnSpPr>
        <p:spPr>
          <a:xfrm rot="10800000" flipH="1">
            <a:off x="619113" y="3505125"/>
            <a:ext cx="8115300" cy="9600"/>
          </a:xfrm>
          <a:prstGeom prst="straightConnector1">
            <a:avLst/>
          </a:prstGeom>
          <a:noFill/>
          <a:ln w="19050" cap="flat" cmpd="sng">
            <a:solidFill>
              <a:schemeClr val="lt1"/>
            </a:solidFill>
            <a:prstDash val="solid"/>
            <a:round/>
            <a:headEnd type="none" w="med" len="med"/>
            <a:tailEnd type="none" w="med" len="med"/>
          </a:ln>
        </p:spPr>
      </p:cxnSp>
      <p:cxnSp>
        <p:nvCxnSpPr>
          <p:cNvPr id="1192" name="Google Shape;1192;p144"/>
          <p:cNvCxnSpPr/>
          <p:nvPr/>
        </p:nvCxnSpPr>
        <p:spPr>
          <a:xfrm rot="10800000" flipH="1">
            <a:off x="-14262" y="3362400"/>
            <a:ext cx="9172500" cy="5700"/>
          </a:xfrm>
          <a:prstGeom prst="straightConnector1">
            <a:avLst/>
          </a:prstGeom>
          <a:noFill/>
          <a:ln w="114300" cap="flat" cmpd="sng">
            <a:solidFill>
              <a:srgbClr val="9A8C77"/>
            </a:solidFill>
            <a:prstDash val="solid"/>
            <a:round/>
            <a:headEnd type="none" w="med" len="med"/>
            <a:tailEnd type="none" w="med" len="med"/>
          </a:ln>
        </p:spPr>
      </p:cxnSp>
      <p:sp>
        <p:nvSpPr>
          <p:cNvPr id="1193" name="Google Shape;1193;p144"/>
          <p:cNvSpPr txBox="1"/>
          <p:nvPr/>
        </p:nvSpPr>
        <p:spPr>
          <a:xfrm>
            <a:off x="255775" y="787000"/>
            <a:ext cx="8888400" cy="1581000"/>
          </a:xfrm>
          <a:prstGeom prst="rect">
            <a:avLst/>
          </a:prstGeom>
          <a:noFill/>
          <a:ln>
            <a:noFill/>
          </a:ln>
        </p:spPr>
        <p:txBody>
          <a:bodyPr spcFirstLastPara="1" wrap="square" lIns="91425" tIns="91425" rIns="91425" bIns="91425" anchor="ctr" anchorCtr="0">
            <a:noAutofit/>
          </a:bodyPr>
          <a:lstStyle/>
          <a:p>
            <a:pPr marL="114300" lvl="0" indent="0" algn="l" rtl="0">
              <a:spcBef>
                <a:spcPts val="0"/>
              </a:spcBef>
              <a:spcAft>
                <a:spcPts val="0"/>
              </a:spcAft>
              <a:buClr>
                <a:schemeClr val="dk1"/>
              </a:buClr>
              <a:buSzPts val="1100"/>
              <a:buFont typeface="Arial"/>
              <a:buNone/>
            </a:pPr>
            <a:r>
              <a:rPr lang="en" sz="9600" b="1">
                <a:solidFill>
                  <a:schemeClr val="lt1"/>
                </a:solidFill>
                <a:latin typeface="Montserrat"/>
                <a:ea typeface="Montserrat"/>
                <a:cs typeface="Montserrat"/>
                <a:sym typeface="Montserrat"/>
              </a:rPr>
              <a:t>NEXT STEPS</a:t>
            </a:r>
            <a:endParaRPr sz="9600" i="1">
              <a:solidFill>
                <a:schemeClr val="lt1"/>
              </a:solidFill>
              <a:latin typeface="Nunito"/>
              <a:ea typeface="Nunito"/>
              <a:cs typeface="Nunito"/>
              <a:sym typeface="Nunito"/>
            </a:endParaRPr>
          </a:p>
        </p:txBody>
      </p:sp>
      <p:pic>
        <p:nvPicPr>
          <p:cNvPr id="1194" name="Google Shape;1194;p144"/>
          <p:cNvPicPr preferRelativeResize="0"/>
          <p:nvPr/>
        </p:nvPicPr>
        <p:blipFill rotWithShape="1">
          <a:blip r:embed="rId3">
            <a:alphaModFix amt="78000"/>
          </a:blip>
          <a:srcRect t="20451" b="17614"/>
          <a:stretch/>
        </p:blipFill>
        <p:spPr>
          <a:xfrm>
            <a:off x="127938" y="3451550"/>
            <a:ext cx="8888325" cy="169195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98"/>
        <p:cNvGrpSpPr/>
        <p:nvPr/>
      </p:nvGrpSpPr>
      <p:grpSpPr>
        <a:xfrm>
          <a:off x="0" y="0"/>
          <a:ext cx="0" cy="0"/>
          <a:chOff x="0" y="0"/>
          <a:chExt cx="0" cy="0"/>
        </a:xfrm>
      </p:grpSpPr>
      <p:sp>
        <p:nvSpPr>
          <p:cNvPr id="1199" name="Google Shape;1199;p145"/>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READY TO SUPERVISE A CANDIDATE?</a:t>
            </a:r>
            <a:endParaRPr sz="3000">
              <a:solidFill>
                <a:srgbClr val="212121"/>
              </a:solidFill>
              <a:latin typeface="Montserrat"/>
              <a:ea typeface="Montserrat"/>
              <a:cs typeface="Montserrat"/>
              <a:sym typeface="Montserrat"/>
            </a:endParaRPr>
          </a:p>
        </p:txBody>
      </p:sp>
      <p:cxnSp>
        <p:nvCxnSpPr>
          <p:cNvPr id="1200" name="Google Shape;1200;p145"/>
          <p:cNvCxnSpPr/>
          <p:nvPr/>
        </p:nvCxnSpPr>
        <p:spPr>
          <a:xfrm>
            <a:off x="368400" y="1038400"/>
            <a:ext cx="8331900" cy="6900"/>
          </a:xfrm>
          <a:prstGeom prst="straightConnector1">
            <a:avLst/>
          </a:prstGeom>
          <a:noFill/>
          <a:ln w="38100" cap="flat" cmpd="sng">
            <a:solidFill>
              <a:srgbClr val="9A8C77"/>
            </a:solidFill>
            <a:prstDash val="solid"/>
            <a:round/>
            <a:headEnd type="none" w="med" len="med"/>
            <a:tailEnd type="none" w="med" len="med"/>
          </a:ln>
        </p:spPr>
      </p:cxnSp>
      <p:sp>
        <p:nvSpPr>
          <p:cNvPr id="1201" name="Google Shape;1201;p145"/>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03" name="Google Shape;1203;p145"/>
          <p:cNvSpPr/>
          <p:nvPr/>
        </p:nvSpPr>
        <p:spPr>
          <a:xfrm>
            <a:off x="307400" y="4383475"/>
            <a:ext cx="8407200" cy="3507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i="1">
                <a:solidFill>
                  <a:srgbClr val="313131"/>
                </a:solidFill>
                <a:latin typeface="Nunito"/>
                <a:ea typeface="Nunito"/>
                <a:cs typeface="Nunito"/>
                <a:sym typeface="Nunito"/>
              </a:rPr>
              <a:t>WC EPP training is renewed annually and TEA-approved training at least every three years; both are documented by the proposed WC EPP.</a:t>
            </a:r>
            <a:endParaRPr i="1">
              <a:solidFill>
                <a:srgbClr val="313131"/>
              </a:solidFill>
              <a:latin typeface="Nunito"/>
              <a:ea typeface="Nunito"/>
              <a:cs typeface="Nunito"/>
              <a:sym typeface="Nunito"/>
            </a:endParaRPr>
          </a:p>
        </p:txBody>
      </p:sp>
      <p:sp>
        <p:nvSpPr>
          <p:cNvPr id="1204" name="Google Shape;1204;p145"/>
          <p:cNvSpPr/>
          <p:nvPr/>
        </p:nvSpPr>
        <p:spPr>
          <a:xfrm>
            <a:off x="779491" y="1582075"/>
            <a:ext cx="52893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Submit credential verification and training certificates to the Program Director.</a:t>
            </a:r>
            <a:endParaRPr sz="1100">
              <a:solidFill>
                <a:srgbClr val="231F20"/>
              </a:solidFill>
              <a:latin typeface="Nunito"/>
              <a:ea typeface="Nunito"/>
              <a:cs typeface="Nunito"/>
              <a:sym typeface="Nunito"/>
            </a:endParaRPr>
          </a:p>
        </p:txBody>
      </p:sp>
      <p:sp>
        <p:nvSpPr>
          <p:cNvPr id="1205" name="Google Shape;1205;p145"/>
          <p:cNvSpPr/>
          <p:nvPr/>
        </p:nvSpPr>
        <p:spPr>
          <a:xfrm>
            <a:off x="779512" y="2161913"/>
            <a:ext cx="52893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Sign the Field Supervisor Commitments Form; make Week 1 contact and the campus visit by Week 3.</a:t>
            </a:r>
            <a:endParaRPr sz="1100">
              <a:solidFill>
                <a:srgbClr val="231F20"/>
              </a:solidFill>
              <a:latin typeface="Nunito"/>
              <a:ea typeface="Nunito"/>
              <a:cs typeface="Nunito"/>
              <a:sym typeface="Nunito"/>
            </a:endParaRPr>
          </a:p>
        </p:txBody>
      </p:sp>
      <p:sp>
        <p:nvSpPr>
          <p:cNvPr id="1206" name="Google Shape;1206;p145"/>
          <p:cNvSpPr/>
          <p:nvPr/>
        </p:nvSpPr>
        <p:spPr>
          <a:xfrm>
            <a:off x="779449" y="2741752"/>
            <a:ext cx="52893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Calendar every observation and conference on the Supervision Schedule.</a:t>
            </a:r>
            <a:endParaRPr sz="1100">
              <a:latin typeface="Nunito"/>
              <a:ea typeface="Nunito"/>
              <a:cs typeface="Nunito"/>
              <a:sym typeface="Nunito"/>
            </a:endParaRPr>
          </a:p>
        </p:txBody>
      </p:sp>
      <p:sp>
        <p:nvSpPr>
          <p:cNvPr id="1207" name="Google Shape;1207;p145"/>
          <p:cNvSpPr/>
          <p:nvPr/>
        </p:nvSpPr>
        <p:spPr>
          <a:xfrm>
            <a:off x="779512" y="3321574"/>
            <a:ext cx="52893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Keep the Observation Compliance Log current and submit every record on time.</a:t>
            </a:r>
            <a:endParaRPr sz="1100">
              <a:latin typeface="Nunito"/>
              <a:ea typeface="Nunito"/>
              <a:cs typeface="Nunito"/>
              <a:sym typeface="Nunito"/>
            </a:endParaRPr>
          </a:p>
        </p:txBody>
      </p:sp>
      <p:cxnSp>
        <p:nvCxnSpPr>
          <p:cNvPr id="1208" name="Google Shape;1208;p145"/>
          <p:cNvCxnSpPr/>
          <p:nvPr/>
        </p:nvCxnSpPr>
        <p:spPr>
          <a:xfrm>
            <a:off x="772425" y="2108997"/>
            <a:ext cx="5303400" cy="5700"/>
          </a:xfrm>
          <a:prstGeom prst="straightConnector1">
            <a:avLst/>
          </a:prstGeom>
          <a:noFill/>
          <a:ln w="19050" cap="flat" cmpd="sng">
            <a:solidFill>
              <a:srgbClr val="9A8C77"/>
            </a:solidFill>
            <a:prstDash val="solid"/>
            <a:round/>
            <a:headEnd type="none" w="med" len="med"/>
            <a:tailEnd type="none" w="med" len="med"/>
          </a:ln>
        </p:spPr>
      </p:cxnSp>
      <p:cxnSp>
        <p:nvCxnSpPr>
          <p:cNvPr id="1209" name="Google Shape;1209;p145"/>
          <p:cNvCxnSpPr/>
          <p:nvPr/>
        </p:nvCxnSpPr>
        <p:spPr>
          <a:xfrm>
            <a:off x="772425" y="2688831"/>
            <a:ext cx="5303400" cy="5700"/>
          </a:xfrm>
          <a:prstGeom prst="straightConnector1">
            <a:avLst/>
          </a:prstGeom>
          <a:noFill/>
          <a:ln w="19050" cap="flat" cmpd="sng">
            <a:solidFill>
              <a:srgbClr val="9A8C77"/>
            </a:solidFill>
            <a:prstDash val="solid"/>
            <a:round/>
            <a:headEnd type="none" w="med" len="med"/>
            <a:tailEnd type="none" w="med" len="med"/>
          </a:ln>
        </p:spPr>
      </p:cxnSp>
      <p:cxnSp>
        <p:nvCxnSpPr>
          <p:cNvPr id="1210" name="Google Shape;1210;p145"/>
          <p:cNvCxnSpPr/>
          <p:nvPr/>
        </p:nvCxnSpPr>
        <p:spPr>
          <a:xfrm>
            <a:off x="772425" y="3268653"/>
            <a:ext cx="5303400" cy="5700"/>
          </a:xfrm>
          <a:prstGeom prst="straightConnector1">
            <a:avLst/>
          </a:prstGeom>
          <a:noFill/>
          <a:ln w="19050" cap="flat" cmpd="sng">
            <a:solidFill>
              <a:srgbClr val="9A8C77"/>
            </a:solidFill>
            <a:prstDash val="solid"/>
            <a:round/>
            <a:headEnd type="none" w="med" len="med"/>
            <a:tailEnd type="none" w="med" len="med"/>
          </a:ln>
        </p:spPr>
      </p:cxnSp>
      <p:cxnSp>
        <p:nvCxnSpPr>
          <p:cNvPr id="1211" name="Google Shape;1211;p145"/>
          <p:cNvCxnSpPr/>
          <p:nvPr/>
        </p:nvCxnSpPr>
        <p:spPr>
          <a:xfrm>
            <a:off x="772425" y="3848475"/>
            <a:ext cx="5303400" cy="5700"/>
          </a:xfrm>
          <a:prstGeom prst="straightConnector1">
            <a:avLst/>
          </a:prstGeom>
          <a:noFill/>
          <a:ln w="19050" cap="flat" cmpd="sng">
            <a:solidFill>
              <a:srgbClr val="9A8C77"/>
            </a:solidFill>
            <a:prstDash val="solid"/>
            <a:round/>
            <a:headEnd type="none" w="med" len="med"/>
            <a:tailEnd type="none" w="med" len="med"/>
          </a:ln>
        </p:spPr>
      </p:cxnSp>
      <p:sp>
        <p:nvSpPr>
          <p:cNvPr id="1212" name="Google Shape;1212;p145"/>
          <p:cNvSpPr/>
          <p:nvPr/>
        </p:nvSpPr>
        <p:spPr>
          <a:xfrm>
            <a:off x="307400" y="1629722"/>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1</a:t>
            </a:r>
            <a:endParaRPr sz="1800" b="1">
              <a:solidFill>
                <a:srgbClr val="FFFFFF"/>
              </a:solidFill>
              <a:latin typeface="Nunito"/>
              <a:ea typeface="Nunito"/>
              <a:cs typeface="Nunito"/>
              <a:sym typeface="Nunito"/>
            </a:endParaRPr>
          </a:p>
        </p:txBody>
      </p:sp>
      <p:sp>
        <p:nvSpPr>
          <p:cNvPr id="1213" name="Google Shape;1213;p145"/>
          <p:cNvSpPr/>
          <p:nvPr/>
        </p:nvSpPr>
        <p:spPr>
          <a:xfrm>
            <a:off x="307400" y="219639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2</a:t>
            </a:r>
            <a:endParaRPr sz="1800" b="1">
              <a:solidFill>
                <a:srgbClr val="FFFFFF"/>
              </a:solidFill>
              <a:latin typeface="Nunito"/>
              <a:ea typeface="Nunito"/>
              <a:cs typeface="Nunito"/>
              <a:sym typeface="Nunito"/>
            </a:endParaRPr>
          </a:p>
        </p:txBody>
      </p:sp>
      <p:sp>
        <p:nvSpPr>
          <p:cNvPr id="1214" name="Google Shape;1214;p145"/>
          <p:cNvSpPr/>
          <p:nvPr/>
        </p:nvSpPr>
        <p:spPr>
          <a:xfrm>
            <a:off x="307400" y="2763072"/>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3</a:t>
            </a:r>
            <a:endParaRPr sz="1800" b="1">
              <a:solidFill>
                <a:srgbClr val="FFFFFF"/>
              </a:solidFill>
              <a:latin typeface="Nunito"/>
              <a:ea typeface="Nunito"/>
              <a:cs typeface="Nunito"/>
              <a:sym typeface="Nunito"/>
            </a:endParaRPr>
          </a:p>
        </p:txBody>
      </p:sp>
      <p:sp>
        <p:nvSpPr>
          <p:cNvPr id="1215" name="Google Shape;1215;p145"/>
          <p:cNvSpPr/>
          <p:nvPr/>
        </p:nvSpPr>
        <p:spPr>
          <a:xfrm>
            <a:off x="307400" y="332974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4</a:t>
            </a:r>
            <a:endParaRPr sz="1800" b="1">
              <a:solidFill>
                <a:srgbClr val="FFFFFF"/>
              </a:solidFill>
              <a:latin typeface="Nunito"/>
              <a:ea typeface="Nunito"/>
              <a:cs typeface="Nunito"/>
              <a:sym typeface="Nunito"/>
            </a:endParaRPr>
          </a:p>
        </p:txBody>
      </p:sp>
      <p:sp>
        <p:nvSpPr>
          <p:cNvPr id="1216" name="Google Shape;1216;p145"/>
          <p:cNvSpPr/>
          <p:nvPr/>
        </p:nvSpPr>
        <p:spPr>
          <a:xfrm>
            <a:off x="6333500" y="1525475"/>
            <a:ext cx="2381100" cy="2385300"/>
          </a:xfrm>
          <a:prstGeom prst="roundRect">
            <a:avLst>
              <a:gd name="adj" fmla="val 6066"/>
            </a:avLst>
          </a:prstGeom>
          <a:solidFill>
            <a:srgbClr val="313131">
              <a:alpha val="91670"/>
            </a:srgbClr>
          </a:solidFill>
          <a:ln>
            <a:noFill/>
          </a:ln>
        </p:spPr>
        <p:txBody>
          <a:bodyPr spcFirstLastPara="1" wrap="square" lIns="84325" tIns="84325" rIns="84325" bIns="84325" anchor="ctr" anchorCtr="0">
            <a:noAutofit/>
          </a:bodyPr>
          <a:lstStyle/>
          <a:p>
            <a:pPr marL="0" marR="0" lvl="0" indent="0" algn="l" rtl="0">
              <a:spcBef>
                <a:spcPts val="0"/>
              </a:spcBef>
              <a:spcAft>
                <a:spcPts val="0"/>
              </a:spcAft>
              <a:buNone/>
            </a:pPr>
            <a:endParaRPr sz="1000" b="1">
              <a:solidFill>
                <a:schemeClr val="lt1"/>
              </a:solidFill>
              <a:latin typeface="Nunito"/>
              <a:ea typeface="Nunito"/>
              <a:cs typeface="Nunito"/>
              <a:sym typeface="Nunito"/>
            </a:endParaRPr>
          </a:p>
        </p:txBody>
      </p:sp>
      <p:cxnSp>
        <p:nvCxnSpPr>
          <p:cNvPr id="1217" name="Google Shape;1217;p145"/>
          <p:cNvCxnSpPr/>
          <p:nvPr/>
        </p:nvCxnSpPr>
        <p:spPr>
          <a:xfrm rot="10800000" flipH="1">
            <a:off x="6472250" y="3270150"/>
            <a:ext cx="2103600" cy="2700"/>
          </a:xfrm>
          <a:prstGeom prst="straightConnector1">
            <a:avLst/>
          </a:prstGeom>
          <a:noFill/>
          <a:ln w="19050" cap="flat" cmpd="sng">
            <a:solidFill>
              <a:srgbClr val="9A8C77"/>
            </a:solidFill>
            <a:prstDash val="solid"/>
            <a:round/>
            <a:headEnd type="none" w="med" len="med"/>
            <a:tailEnd type="none" w="med" len="med"/>
          </a:ln>
        </p:spPr>
      </p:cxnSp>
      <p:sp>
        <p:nvSpPr>
          <p:cNvPr id="1218" name="Google Shape;1218;p145"/>
          <p:cNvSpPr txBox="1"/>
          <p:nvPr/>
        </p:nvSpPr>
        <p:spPr>
          <a:xfrm>
            <a:off x="6472250" y="2016650"/>
            <a:ext cx="2103600" cy="11442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b="1">
                <a:solidFill>
                  <a:schemeClr val="lt1"/>
                </a:solidFill>
                <a:latin typeface="Montserrat"/>
                <a:ea typeface="Montserrat"/>
                <a:cs typeface="Montserrat"/>
                <a:sym typeface="Montserrat"/>
              </a:rPr>
              <a:t>Dr. Leslie Hancock</a:t>
            </a:r>
            <a:endParaRPr b="1">
              <a:solidFill>
                <a:schemeClr val="lt1"/>
              </a:solidFill>
              <a:latin typeface="Montserrat"/>
              <a:ea typeface="Montserrat"/>
              <a:cs typeface="Montserrat"/>
              <a:sym typeface="Montserrat"/>
            </a:endParaRPr>
          </a:p>
          <a:p>
            <a:pPr marL="0" marR="0" lvl="0" indent="0" algn="l" rtl="0">
              <a:spcBef>
                <a:spcPts val="1000"/>
              </a:spcBef>
              <a:spcAft>
                <a:spcPts val="0"/>
              </a:spcAft>
              <a:buNone/>
            </a:pPr>
            <a:r>
              <a:rPr lang="en" sz="1000" b="1">
                <a:solidFill>
                  <a:schemeClr val="lt1"/>
                </a:solidFill>
                <a:latin typeface="Nunito"/>
                <a:ea typeface="Nunito"/>
                <a:cs typeface="Nunito"/>
                <a:sym typeface="Nunito"/>
              </a:rPr>
              <a:t>Education Department Chair</a:t>
            </a:r>
            <a:endParaRPr sz="1000" b="1">
              <a:solidFill>
                <a:schemeClr val="lt1"/>
              </a:solidFill>
              <a:latin typeface="Nunito"/>
              <a:ea typeface="Nunito"/>
              <a:cs typeface="Nunito"/>
              <a:sym typeface="Nunito"/>
            </a:endParaRPr>
          </a:p>
          <a:p>
            <a:pPr marL="0" marR="0" lvl="0" indent="0" algn="l" rtl="0">
              <a:spcBef>
                <a:spcPts val="0"/>
              </a:spcBef>
              <a:spcAft>
                <a:spcPts val="0"/>
              </a:spcAft>
              <a:buNone/>
            </a:pPr>
            <a:r>
              <a:rPr lang="en" sz="1000" b="1">
                <a:solidFill>
                  <a:schemeClr val="lt1"/>
                </a:solidFill>
                <a:latin typeface="Nunito"/>
                <a:ea typeface="Nunito"/>
                <a:cs typeface="Nunito"/>
                <a:sym typeface="Nunito"/>
              </a:rPr>
              <a:t>AAS, AAT, BAAS Director</a:t>
            </a:r>
            <a:endParaRPr sz="1000" b="1">
              <a:solidFill>
                <a:schemeClr val="lt1"/>
              </a:solidFill>
              <a:latin typeface="Nunito"/>
              <a:ea typeface="Nunito"/>
              <a:cs typeface="Nunito"/>
              <a:sym typeface="Nunito"/>
            </a:endParaRPr>
          </a:p>
          <a:p>
            <a:pPr marL="0" marR="0" lvl="0" indent="0" algn="l" rtl="0">
              <a:spcBef>
                <a:spcPts val="0"/>
              </a:spcBef>
              <a:spcAft>
                <a:spcPts val="0"/>
              </a:spcAft>
              <a:buNone/>
            </a:pPr>
            <a:r>
              <a:rPr lang="en" sz="1000" b="1">
                <a:solidFill>
                  <a:schemeClr val="lt1"/>
                </a:solidFill>
                <a:latin typeface="Nunito"/>
                <a:ea typeface="Nunito"/>
                <a:cs typeface="Nunito"/>
                <a:sym typeface="Nunito"/>
              </a:rPr>
              <a:t>Proposed WC EPP Chief Operating Officer</a:t>
            </a:r>
            <a:endParaRPr/>
          </a:p>
        </p:txBody>
      </p:sp>
      <p:sp>
        <p:nvSpPr>
          <p:cNvPr id="1219" name="Google Shape;1219;p145"/>
          <p:cNvSpPr txBox="1"/>
          <p:nvPr/>
        </p:nvSpPr>
        <p:spPr>
          <a:xfrm>
            <a:off x="6472250" y="3272838"/>
            <a:ext cx="3000000" cy="5541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800">
                <a:solidFill>
                  <a:schemeClr val="lt1"/>
                </a:solidFill>
                <a:latin typeface="Nunito"/>
                <a:ea typeface="Nunito"/>
                <a:cs typeface="Nunito"/>
                <a:sym typeface="Nunito"/>
              </a:rPr>
              <a:t>lhancock@wc.edu</a:t>
            </a:r>
            <a:endParaRPr sz="800">
              <a:solidFill>
                <a:schemeClr val="lt1"/>
              </a:solidFill>
              <a:latin typeface="Nunito"/>
              <a:ea typeface="Nunito"/>
              <a:cs typeface="Nunito"/>
              <a:sym typeface="Nunito"/>
            </a:endParaRPr>
          </a:p>
          <a:p>
            <a:pPr marL="0" marR="0" lvl="0" indent="0" algn="l" rtl="0">
              <a:spcBef>
                <a:spcPts val="0"/>
              </a:spcBef>
              <a:spcAft>
                <a:spcPts val="0"/>
              </a:spcAft>
              <a:buNone/>
            </a:pPr>
            <a:r>
              <a:rPr lang="en" sz="800">
                <a:solidFill>
                  <a:schemeClr val="lt1"/>
                </a:solidFill>
                <a:latin typeface="Nunito"/>
                <a:ea typeface="Nunito"/>
                <a:cs typeface="Nunito"/>
                <a:sym typeface="Nunito"/>
              </a:rPr>
              <a:t>(817)598-8962</a:t>
            </a:r>
            <a:endParaRPr sz="800">
              <a:solidFill>
                <a:schemeClr val="lt1"/>
              </a:solidFill>
              <a:latin typeface="Nunito"/>
              <a:ea typeface="Nunito"/>
              <a:cs typeface="Nunito"/>
              <a:sym typeface="Nunito"/>
            </a:endParaRPr>
          </a:p>
          <a:p>
            <a:pPr marL="0" marR="0" lvl="0" indent="0" algn="l" rtl="0">
              <a:spcBef>
                <a:spcPts val="0"/>
              </a:spcBef>
              <a:spcAft>
                <a:spcPts val="0"/>
              </a:spcAft>
              <a:buNone/>
            </a:pPr>
            <a:r>
              <a:rPr lang="en" sz="800">
                <a:solidFill>
                  <a:schemeClr val="lt1"/>
                </a:solidFill>
                <a:latin typeface="Nunito"/>
                <a:ea typeface="Nunito"/>
                <a:cs typeface="Nunito"/>
                <a:sym typeface="Nunito"/>
              </a:rPr>
              <a:t>wc.edu/edbachelors</a:t>
            </a:r>
            <a:endParaRPr sz="800">
              <a:solidFill>
                <a:schemeClr val="lt1"/>
              </a:solidFill>
              <a:latin typeface="Nunito"/>
              <a:ea typeface="Nunito"/>
              <a:cs typeface="Nunito"/>
              <a:sym typeface="Nunito"/>
            </a:endParaRPr>
          </a:p>
        </p:txBody>
      </p:sp>
      <p:sp>
        <p:nvSpPr>
          <p:cNvPr id="1220" name="Google Shape;1220;p145"/>
          <p:cNvSpPr txBox="1"/>
          <p:nvPr/>
        </p:nvSpPr>
        <p:spPr>
          <a:xfrm>
            <a:off x="6472250" y="1692475"/>
            <a:ext cx="2242200" cy="369300"/>
          </a:xfrm>
          <a:prstGeom prst="rect">
            <a:avLst/>
          </a:prstGeom>
          <a:noFill/>
          <a:ln>
            <a:noFill/>
          </a:ln>
        </p:spPr>
        <p:txBody>
          <a:bodyPr spcFirstLastPara="1" wrap="square" lIns="91425" tIns="91425" rIns="91425" bIns="91425" anchor="t" anchorCtr="0">
            <a:spAutoFit/>
          </a:bodyPr>
          <a:lstStyle/>
          <a:p>
            <a:pPr marL="0" marR="277842" lvl="0" indent="0" algn="l" rtl="0">
              <a:spcBef>
                <a:spcPts val="1000"/>
              </a:spcBef>
              <a:spcAft>
                <a:spcPts val="0"/>
              </a:spcAft>
              <a:buNone/>
            </a:pPr>
            <a:r>
              <a:rPr lang="en" sz="1200" b="1">
                <a:solidFill>
                  <a:srgbClr val="DCD1C5"/>
                </a:solidFill>
                <a:latin typeface="Nunito"/>
                <a:ea typeface="Nunito"/>
                <a:cs typeface="Nunito"/>
                <a:sym typeface="Nunito"/>
              </a:rPr>
              <a:t>PROGRAM CONTACT</a:t>
            </a:r>
            <a:endParaRPr sz="1200" b="1">
              <a:solidFill>
                <a:srgbClr val="DCD1C5"/>
              </a:solidFill>
              <a:latin typeface="Nunito"/>
              <a:ea typeface="Nunito"/>
              <a:cs typeface="Nunito"/>
              <a:sym typeface="Nunito"/>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sp>
        <p:nvSpPr>
          <p:cNvPr id="1225" name="Google Shape;1225;p146"/>
          <p:cNvSpPr txBox="1"/>
          <p:nvPr/>
        </p:nvSpPr>
        <p:spPr>
          <a:xfrm>
            <a:off x="195300" y="278250"/>
            <a:ext cx="8753400" cy="4587000"/>
          </a:xfrm>
          <a:prstGeom prst="rect">
            <a:avLst/>
          </a:prstGeom>
          <a:noFill/>
          <a:ln>
            <a:noFill/>
          </a:ln>
        </p:spPr>
        <p:txBody>
          <a:bodyPr spcFirstLastPara="1" wrap="square" lIns="91425" tIns="91425" rIns="91425" bIns="91425" anchor="t" anchorCtr="0">
            <a:spAutoFit/>
          </a:bodyPr>
          <a:lstStyle/>
          <a:p>
            <a:pPr marL="457200" lvl="0" indent="-457200" algn="ctr" rtl="0">
              <a:lnSpc>
                <a:spcPct val="150000"/>
              </a:lnSpc>
              <a:spcBef>
                <a:spcPts val="0"/>
              </a:spcBef>
              <a:spcAft>
                <a:spcPts val="0"/>
              </a:spcAft>
              <a:buNone/>
            </a:pPr>
            <a:r>
              <a:rPr lang="en" b="1" dirty="0">
                <a:solidFill>
                  <a:schemeClr val="lt1"/>
                </a:solidFill>
                <a:latin typeface="Nunito"/>
                <a:ea typeface="Nunito"/>
                <a:cs typeface="Nunito"/>
                <a:sym typeface="Nunito"/>
              </a:rPr>
              <a:t>References</a:t>
            </a:r>
            <a:endParaRPr b="1"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Aguilar, E. (2013). </a:t>
            </a:r>
            <a:r>
              <a:rPr lang="en" sz="1000" i="1" dirty="0">
                <a:solidFill>
                  <a:schemeClr val="lt1"/>
                </a:solidFill>
                <a:latin typeface="Nunito"/>
                <a:ea typeface="Nunito"/>
                <a:cs typeface="Nunito"/>
                <a:sym typeface="Nunito"/>
              </a:rPr>
              <a:t>The art of coaching: Effective strategies for school transformation</a:t>
            </a:r>
            <a:r>
              <a:rPr lang="en" sz="1000" dirty="0">
                <a:solidFill>
                  <a:schemeClr val="lt1"/>
                </a:solidFill>
                <a:latin typeface="Nunito"/>
                <a:ea typeface="Nunito"/>
                <a:cs typeface="Nunito"/>
                <a:sym typeface="Nunito"/>
              </a:rPr>
              <a:t>. Jossey-Bass.</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Burley-Allen, M. (1995). </a:t>
            </a:r>
            <a:r>
              <a:rPr lang="en" sz="1000" i="1" dirty="0">
                <a:solidFill>
                  <a:schemeClr val="lt1"/>
                </a:solidFill>
                <a:latin typeface="Nunito"/>
                <a:ea typeface="Nunito"/>
                <a:cs typeface="Nunito"/>
                <a:sym typeface="Nunito"/>
              </a:rPr>
              <a:t>Listening, the forgotten skill</a:t>
            </a:r>
            <a:r>
              <a:rPr lang="en" sz="1000" dirty="0">
                <a:solidFill>
                  <a:schemeClr val="lt1"/>
                </a:solidFill>
                <a:latin typeface="Nunito"/>
                <a:ea typeface="Nunito"/>
                <a:cs typeface="Nunito"/>
                <a:sym typeface="Nunito"/>
              </a:rPr>
              <a:t>. John Wiley &amp; Sons.</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Cooley, C.H. (1930). </a:t>
            </a:r>
            <a:r>
              <a:rPr lang="en" sz="1000" i="1" dirty="0">
                <a:solidFill>
                  <a:schemeClr val="lt1"/>
                </a:solidFill>
                <a:latin typeface="Nunito"/>
                <a:ea typeface="Nunito"/>
                <a:cs typeface="Nunito"/>
                <a:sym typeface="Nunito"/>
              </a:rPr>
              <a:t>Sociological theory and social research</a:t>
            </a:r>
            <a:r>
              <a:rPr lang="en" sz="1000" dirty="0">
                <a:solidFill>
                  <a:schemeClr val="lt1"/>
                </a:solidFill>
                <a:latin typeface="Nunito"/>
                <a:ea typeface="Nunito"/>
                <a:cs typeface="Nunito"/>
                <a:sym typeface="Nunito"/>
              </a:rPr>
              <a:t>. Scribner.</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Costa, A. L., &amp; </a:t>
            </a:r>
            <a:r>
              <a:rPr lang="en" sz="1000" dirty="0" err="1">
                <a:solidFill>
                  <a:schemeClr val="lt1"/>
                </a:solidFill>
                <a:latin typeface="Nunito"/>
                <a:ea typeface="Nunito"/>
                <a:cs typeface="Nunito"/>
                <a:sym typeface="Nunito"/>
              </a:rPr>
              <a:t>Garmston</a:t>
            </a:r>
            <a:r>
              <a:rPr lang="en" sz="1000" dirty="0">
                <a:solidFill>
                  <a:schemeClr val="lt1"/>
                </a:solidFill>
                <a:latin typeface="Nunito"/>
                <a:ea typeface="Nunito"/>
                <a:cs typeface="Nunito"/>
                <a:sym typeface="Nunito"/>
              </a:rPr>
              <a:t>, R. J. (2016). </a:t>
            </a:r>
            <a:r>
              <a:rPr lang="en" sz="1000" i="1" dirty="0">
                <a:solidFill>
                  <a:schemeClr val="lt1"/>
                </a:solidFill>
                <a:latin typeface="Nunito"/>
                <a:ea typeface="Nunito"/>
                <a:cs typeface="Nunito"/>
                <a:sym typeface="Nunito"/>
              </a:rPr>
              <a:t>Cognitive coaching: Developing self-directed leaders and learners</a:t>
            </a:r>
            <a:r>
              <a:rPr lang="en" sz="1000" dirty="0">
                <a:solidFill>
                  <a:schemeClr val="lt1"/>
                </a:solidFill>
                <a:latin typeface="Nunito"/>
                <a:ea typeface="Nunito"/>
                <a:cs typeface="Nunito"/>
                <a:sym typeface="Nunito"/>
              </a:rPr>
              <a:t> (3rd ed.). Rowman &amp; Littlefield.</a:t>
            </a:r>
            <a:endParaRPr sz="1000" dirty="0">
              <a:solidFill>
                <a:schemeClr val="lt1"/>
              </a:solidFill>
              <a:latin typeface="Nunito"/>
              <a:ea typeface="Nunito"/>
              <a:cs typeface="Nunito"/>
              <a:sym typeface="Nunito"/>
            </a:endParaRPr>
          </a:p>
          <a:p>
            <a:pPr marL="457200" marR="3810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Council of Chief State School Officers (CCSSO). (2013). </a:t>
            </a:r>
            <a:r>
              <a:rPr lang="en" sz="1000" i="1" dirty="0" err="1">
                <a:solidFill>
                  <a:schemeClr val="lt1"/>
                </a:solidFill>
                <a:latin typeface="Nunito"/>
                <a:ea typeface="Nunito"/>
                <a:cs typeface="Nunito"/>
                <a:sym typeface="Nunito"/>
              </a:rPr>
              <a:t>InTASC</a:t>
            </a:r>
            <a:r>
              <a:rPr lang="en" sz="1000" i="1" dirty="0">
                <a:solidFill>
                  <a:schemeClr val="lt1"/>
                </a:solidFill>
                <a:latin typeface="Nunito"/>
                <a:ea typeface="Nunito"/>
                <a:cs typeface="Nunito"/>
                <a:sym typeface="Nunito"/>
              </a:rPr>
              <a:t> Model Core Teaching Standards and Learning Progressions for Teachers 1.0</a:t>
            </a:r>
            <a:r>
              <a:rPr lang="en" sz="1000" dirty="0">
                <a:solidFill>
                  <a:schemeClr val="lt1"/>
                </a:solidFill>
                <a:latin typeface="Nunito"/>
                <a:ea typeface="Nunito"/>
                <a:cs typeface="Nunito"/>
                <a:sym typeface="Nunito"/>
              </a:rPr>
              <a:t>. Washington, DC: Author.</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Elgin, S. (2000). </a:t>
            </a:r>
            <a:r>
              <a:rPr lang="en" sz="1000" i="1" dirty="0">
                <a:solidFill>
                  <a:schemeClr val="lt1"/>
                </a:solidFill>
                <a:latin typeface="Nunito"/>
                <a:ea typeface="Nunito"/>
                <a:cs typeface="Nunito"/>
                <a:sym typeface="Nunito"/>
              </a:rPr>
              <a:t>The gentle art of verbal defense at work.</a:t>
            </a:r>
            <a:r>
              <a:rPr lang="en" sz="1000" dirty="0">
                <a:solidFill>
                  <a:schemeClr val="lt1"/>
                </a:solidFill>
                <a:latin typeface="Nunito"/>
                <a:ea typeface="Nunito"/>
                <a:cs typeface="Nunito"/>
                <a:sym typeface="Nunito"/>
              </a:rPr>
              <a:t> Prentice Hall.</a:t>
            </a:r>
            <a:endParaRPr sz="1000" dirty="0">
              <a:solidFill>
                <a:schemeClr val="lt1"/>
              </a:solidFill>
              <a:latin typeface="Nunito"/>
              <a:ea typeface="Nunito"/>
              <a:cs typeface="Nunito"/>
              <a:sym typeface="Nunito"/>
            </a:endParaRPr>
          </a:p>
          <a:p>
            <a:pPr marL="457200" marR="3810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Fisher, D., &amp; Frey, N. (2014). </a:t>
            </a:r>
            <a:r>
              <a:rPr lang="en" sz="1000" i="1" dirty="0">
                <a:solidFill>
                  <a:schemeClr val="lt1"/>
                </a:solidFill>
                <a:latin typeface="Nunito"/>
                <a:ea typeface="Nunito"/>
                <a:cs typeface="Nunito"/>
                <a:sym typeface="Nunito"/>
              </a:rPr>
              <a:t>Better learning through structured teaching: A framework for the gradual release of responsibility</a:t>
            </a:r>
            <a:r>
              <a:rPr lang="en" sz="1000" dirty="0">
                <a:solidFill>
                  <a:schemeClr val="lt1"/>
                </a:solidFill>
                <a:latin typeface="Nunito"/>
                <a:ea typeface="Nunito"/>
                <a:cs typeface="Nunito"/>
                <a:sym typeface="Nunito"/>
              </a:rPr>
              <a:t> (2nd ed.). ASCD.</a:t>
            </a:r>
            <a:endParaRPr sz="1000" dirty="0">
              <a:solidFill>
                <a:schemeClr val="lt1"/>
              </a:solidFill>
              <a:latin typeface="Nunito"/>
              <a:ea typeface="Nunito"/>
              <a:cs typeface="Nunito"/>
              <a:sym typeface="Nunito"/>
            </a:endParaRPr>
          </a:p>
          <a:p>
            <a:pPr marL="457200" marR="3810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Friend, M., &amp; Cook, L. (2017). </a:t>
            </a:r>
            <a:r>
              <a:rPr lang="en" sz="1000" i="1" dirty="0">
                <a:solidFill>
                  <a:schemeClr val="lt1"/>
                </a:solidFill>
                <a:latin typeface="Nunito"/>
                <a:ea typeface="Nunito"/>
                <a:cs typeface="Nunito"/>
                <a:sym typeface="Nunito"/>
              </a:rPr>
              <a:t>Interactions: Collaboration skills for school professionals</a:t>
            </a:r>
            <a:r>
              <a:rPr lang="en" sz="1000" dirty="0">
                <a:solidFill>
                  <a:schemeClr val="lt1"/>
                </a:solidFill>
                <a:latin typeface="Nunito"/>
                <a:ea typeface="Nunito"/>
                <a:cs typeface="Nunito"/>
                <a:sym typeface="Nunito"/>
              </a:rPr>
              <a:t> (8th ed.). Pearson.</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Knight, J. (2016). </a:t>
            </a:r>
            <a:r>
              <a:rPr lang="en" sz="1000" i="1" dirty="0">
                <a:solidFill>
                  <a:schemeClr val="lt1"/>
                </a:solidFill>
                <a:latin typeface="Nunito"/>
                <a:ea typeface="Nunito"/>
                <a:cs typeface="Nunito"/>
                <a:sym typeface="Nunito"/>
              </a:rPr>
              <a:t>The impact cycle: What instructional coaches should do to foster powerful improvements in teaching</a:t>
            </a:r>
            <a:r>
              <a:rPr lang="en" sz="1000" dirty="0">
                <a:solidFill>
                  <a:schemeClr val="lt1"/>
                </a:solidFill>
                <a:latin typeface="Nunito"/>
                <a:ea typeface="Nunito"/>
                <a:cs typeface="Nunito"/>
                <a:sym typeface="Nunito"/>
              </a:rPr>
              <a:t>. Corwin.</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Lipton, L., &amp; Wellman, B. (2018). </a:t>
            </a:r>
            <a:r>
              <a:rPr lang="en" sz="1000" i="1" dirty="0">
                <a:solidFill>
                  <a:schemeClr val="lt1"/>
                </a:solidFill>
                <a:latin typeface="Nunito"/>
                <a:ea typeface="Nunito"/>
                <a:cs typeface="Nunito"/>
                <a:sym typeface="Nunito"/>
              </a:rPr>
              <a:t>Learning-focused supervision: Developing professional expertise in standards-driven systems</a:t>
            </a:r>
            <a:r>
              <a:rPr lang="en" sz="1000" dirty="0">
                <a:solidFill>
                  <a:schemeClr val="lt1"/>
                </a:solidFill>
                <a:latin typeface="Nunito"/>
                <a:ea typeface="Nunito"/>
                <a:cs typeface="Nunito"/>
                <a:sym typeface="Nunito"/>
              </a:rPr>
              <a:t> (3rd ed.). </a:t>
            </a:r>
            <a:r>
              <a:rPr lang="en" sz="1000" dirty="0" err="1">
                <a:solidFill>
                  <a:schemeClr val="lt1"/>
                </a:solidFill>
                <a:latin typeface="Nunito"/>
                <a:ea typeface="Nunito"/>
                <a:cs typeface="Nunito"/>
                <a:sym typeface="Nunito"/>
              </a:rPr>
              <a:t>MiraVia</a:t>
            </a:r>
            <a:r>
              <a:rPr lang="en" sz="1000" dirty="0">
                <a:solidFill>
                  <a:schemeClr val="lt1"/>
                </a:solidFill>
                <a:latin typeface="Nunito"/>
                <a:ea typeface="Nunito"/>
                <a:cs typeface="Nunito"/>
                <a:sym typeface="Nunito"/>
              </a:rPr>
              <a:t>.</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Lipton, L. &amp; Wellman, B. (2001). </a:t>
            </a:r>
            <a:r>
              <a:rPr lang="en" sz="1000" i="1" dirty="0">
                <a:solidFill>
                  <a:schemeClr val="lt1"/>
                </a:solidFill>
                <a:latin typeface="Nunito"/>
                <a:ea typeface="Nunito"/>
                <a:cs typeface="Nunito"/>
                <a:sym typeface="Nunito"/>
              </a:rPr>
              <a:t>Mentoring matters.</a:t>
            </a:r>
            <a:r>
              <a:rPr lang="en" sz="1000" dirty="0">
                <a:solidFill>
                  <a:schemeClr val="lt1"/>
                </a:solidFill>
                <a:latin typeface="Nunito"/>
                <a:ea typeface="Nunito"/>
                <a:cs typeface="Nunito"/>
                <a:sym typeface="Nunito"/>
              </a:rPr>
              <a:t> Center for Cognitive Coaching.</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Patterson, K., </a:t>
            </a:r>
            <a:r>
              <a:rPr lang="en" sz="1000" dirty="0" err="1">
                <a:solidFill>
                  <a:schemeClr val="lt1"/>
                </a:solidFill>
                <a:latin typeface="Nunito"/>
                <a:ea typeface="Nunito"/>
                <a:cs typeface="Nunito"/>
                <a:sym typeface="Nunito"/>
              </a:rPr>
              <a:t>Grenny</a:t>
            </a:r>
            <a:r>
              <a:rPr lang="en" sz="1000" dirty="0">
                <a:solidFill>
                  <a:schemeClr val="lt1"/>
                </a:solidFill>
                <a:latin typeface="Nunito"/>
                <a:ea typeface="Nunito"/>
                <a:cs typeface="Nunito"/>
                <a:sym typeface="Nunito"/>
              </a:rPr>
              <a:t>, J., &amp; McMillan, R. (2021). </a:t>
            </a:r>
            <a:r>
              <a:rPr lang="en" sz="1000" i="1" dirty="0">
                <a:solidFill>
                  <a:schemeClr val="lt1"/>
                </a:solidFill>
                <a:latin typeface="Nunito"/>
                <a:ea typeface="Nunito"/>
                <a:cs typeface="Nunito"/>
                <a:sym typeface="Nunito"/>
              </a:rPr>
              <a:t>Crucial conversations: Tools for talking when stakes are high</a:t>
            </a:r>
            <a:r>
              <a:rPr lang="en" sz="1000" dirty="0">
                <a:solidFill>
                  <a:schemeClr val="lt1"/>
                </a:solidFill>
                <a:latin typeface="Nunito"/>
                <a:ea typeface="Nunito"/>
                <a:cs typeface="Nunito"/>
                <a:sym typeface="Nunito"/>
              </a:rPr>
              <a:t> (3rd edition). McGraw Hill.</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Perkins, D. (2002). </a:t>
            </a:r>
            <a:r>
              <a:rPr lang="en" sz="1000" i="1" dirty="0">
                <a:solidFill>
                  <a:schemeClr val="lt1"/>
                </a:solidFill>
                <a:latin typeface="Nunito"/>
                <a:ea typeface="Nunito"/>
                <a:cs typeface="Nunito"/>
                <a:sym typeface="Nunito"/>
              </a:rPr>
              <a:t>King Arthur’s round table: How collaborative conversations create smart organizations.</a:t>
            </a:r>
            <a:r>
              <a:rPr lang="en" sz="1000" dirty="0">
                <a:solidFill>
                  <a:schemeClr val="lt1"/>
                </a:solidFill>
                <a:latin typeface="Nunito"/>
                <a:ea typeface="Nunito"/>
                <a:cs typeface="Nunito"/>
                <a:sym typeface="Nunito"/>
              </a:rPr>
              <a:t> Wiley.</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Sparks, D. (2006). </a:t>
            </a:r>
            <a:r>
              <a:rPr lang="en" sz="1000" i="1" dirty="0">
                <a:solidFill>
                  <a:schemeClr val="lt1"/>
                </a:solidFill>
                <a:latin typeface="Nunito"/>
                <a:ea typeface="Nunito"/>
                <a:cs typeface="Nunito"/>
                <a:sym typeface="Nunito"/>
              </a:rPr>
              <a:t>Leading for listening.</a:t>
            </a:r>
            <a:r>
              <a:rPr lang="en" sz="1000" dirty="0">
                <a:solidFill>
                  <a:schemeClr val="lt1"/>
                </a:solidFill>
                <a:latin typeface="Nunito"/>
                <a:ea typeface="Nunito"/>
                <a:cs typeface="Nunito"/>
                <a:sym typeface="Nunito"/>
              </a:rPr>
              <a:t> Corwin.</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Texas Administrative Code (TAC). Title 19, Part 7, Chapters 228, 229, 230, 231, and 247 (as in effect August 2026). Texas Education Agency.</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Texas Education Agency. (2016). </a:t>
            </a:r>
            <a:r>
              <a:rPr lang="en" sz="1000" i="1" dirty="0">
                <a:solidFill>
                  <a:schemeClr val="lt1"/>
                </a:solidFill>
                <a:latin typeface="Nunito"/>
                <a:ea typeface="Nunito"/>
                <a:cs typeface="Nunito"/>
                <a:sym typeface="Nunito"/>
              </a:rPr>
              <a:t>Texas Teacher Evaluation and Support System (T-TESS) Rubric</a:t>
            </a:r>
            <a:r>
              <a:rPr lang="en" sz="1000">
                <a:solidFill>
                  <a:schemeClr val="lt1"/>
                </a:solidFill>
                <a:latin typeface="Nunito"/>
                <a:ea typeface="Nunito"/>
                <a:cs typeface="Nunito"/>
                <a:sym typeface="Nunito"/>
              </a:rPr>
              <a:t>. </a:t>
            </a:r>
            <a:endParaRPr sz="1000" dirty="0">
              <a:solidFill>
                <a:srgbClr val="9A8C77"/>
              </a:solidFill>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xecutive Design MK Plan by Slidesgo">
  <a:themeElements>
    <a:clrScheme name="Simple Light">
      <a:dk1>
        <a:srgbClr val="191919"/>
      </a:dk1>
      <a:lt1>
        <a:srgbClr val="FFFFFF"/>
      </a:lt1>
      <a:dk2>
        <a:srgbClr val="595959"/>
      </a:dk2>
      <a:lt2>
        <a:srgbClr val="888888"/>
      </a:lt2>
      <a:accent1>
        <a:srgbClr val="C0C0C0"/>
      </a:accent1>
      <a:accent2>
        <a:srgbClr val="E9E9E9"/>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4615</Words>
  <Application>Microsoft Macintosh PowerPoint</Application>
  <PresentationFormat>On-screen Show (16:9)</PresentationFormat>
  <Paragraphs>507</Paragraphs>
  <Slides>62</Slides>
  <Notes>60</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62</vt:i4>
      </vt:variant>
    </vt:vector>
  </HeadingPairs>
  <TitlesOfParts>
    <vt:vector size="75" baseType="lpstr">
      <vt:lpstr>Roboto</vt:lpstr>
      <vt:lpstr>Arial</vt:lpstr>
      <vt:lpstr>Archivo Black</vt:lpstr>
      <vt:lpstr>Montserrat</vt:lpstr>
      <vt:lpstr>Nunito</vt:lpstr>
      <vt:lpstr>Cabin</vt:lpstr>
      <vt:lpstr>Bebas Neue</vt:lpstr>
      <vt:lpstr>DM Serif Display</vt:lpstr>
      <vt:lpstr>Simple Light</vt:lpstr>
      <vt:lpstr>Executive Design MK Plan by Slidesgo</vt:lpstr>
      <vt:lpstr>Simple Light</vt:lpstr>
      <vt:lpstr>Simple Light</vt:lpstr>
      <vt:lpstr>Custom</vt:lpstr>
      <vt:lpstr>PowerPoint Presentation</vt:lpstr>
      <vt:lpstr>FIELD SUPERVISOR TRAINING</vt:lpstr>
      <vt:lpstr>FIELD SUPERVISOR A qualified educator hired by the proposed WC EPP to observe candidates, monitor their performance, and provide constructive feedback that improves their effectiveness as educators</vt:lpstr>
      <vt:lpstr>PowerPoint Presentation</vt:lpstr>
      <vt:lpstr>Clinical Teaching is one supervised assignment across two consecutive semesters and totaling at least 490 hours. Candidates move from guided practice to  increasing instructional responsibility via planning, teaching, assessment, classroom management, and professional collaboration.</vt:lpstr>
      <vt:lpstr>PowerPoint Presentation</vt:lpstr>
      <vt:lpstr>PowerPoint Presentation</vt:lpstr>
      <vt:lpstr>CLINICAL TEACHING One assignment across two semesters</vt:lpstr>
      <vt:lpstr>CLINICAL TEACHING Start of School Year Requirement</vt:lpstr>
      <vt:lpstr>PowerPoint Presentation</vt:lpstr>
      <vt:lpstr>PowerPoint Presentation</vt:lpstr>
      <vt:lpstr>CO-TEACHING MODELS</vt:lpstr>
      <vt:lpstr>PowerPoint Presentation</vt:lpstr>
      <vt:lpstr>FIELD SUPERVISION</vt:lpstr>
      <vt:lpstr>CLINICAL TEACHING Formal observation cycle: three weeks, three parts</vt:lpstr>
      <vt:lpstr>CLINICAL TEACHING Documentation &amp; state accountability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LOOKING GLASS SELF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SCENARIO You have just completed a 45-minute formal observation of your teacher candidate, Maya. Her plan was initialed and followed and the room was calm. But your script shows her questioning stayed at a surface level (mostly yes/no or recall) and she often answered her own questions before students could think. Tomorrow you want to improve the depth and pacing of her questioning, with feedback that rests on the evidence you recorded.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Leslie Hancock</cp:lastModifiedBy>
  <cp:revision>2</cp:revision>
  <dcterms:modified xsi:type="dcterms:W3CDTF">2026-09-25T00:01:41Z</dcterms:modified>
</cp:coreProperties>
</file>