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3.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4.xml" ContentType="application/vnd.openxmlformats-officedocument.theme+xml"/>
  <Override PartName="/ppt/slideLayouts/slideLayout8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29" r:id="rId1"/>
    <p:sldMasterId id="2147483730" r:id="rId2"/>
    <p:sldMasterId id="2147483731" r:id="rId3"/>
    <p:sldMasterId id="2147483732" r:id="rId4"/>
    <p:sldMasterId id="2147483733" r:id="rId5"/>
  </p:sldMasterIdLst>
  <p:notesMasterIdLst>
    <p:notesMasterId r:id="rId68"/>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316" r:id="rId20"/>
    <p:sldId id="317"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Lst>
  <p:sldSz cx="9144000" cy="5143500" type="screen16x9"/>
  <p:notesSz cx="6858000" cy="9144000"/>
  <p:embeddedFontLst>
    <p:embeddedFont>
      <p:font typeface="Archivo Black" panose="020B0A03020202020B04" pitchFamily="34" charset="77"/>
      <p:regular r:id="rId69"/>
    </p:embeddedFont>
    <p:embeddedFont>
      <p:font typeface="Bebas Neue" panose="020B0606020202050201" pitchFamily="34" charset="77"/>
      <p:regular r:id="rId70"/>
    </p:embeddedFont>
    <p:embeddedFont>
      <p:font typeface="Cabin" pitchFamily="2" charset="77"/>
      <p:regular r:id="rId71"/>
      <p:bold r:id="rId72"/>
      <p:italic r:id="rId73"/>
      <p:boldItalic r:id="rId74"/>
    </p:embeddedFont>
    <p:embeddedFont>
      <p:font typeface="DM Serif Display" pitchFamily="2" charset="0"/>
      <p:regular r:id="rId75"/>
    </p:embeddedFont>
    <p:embeddedFont>
      <p:font typeface="Montserrat" pitchFamily="2" charset="77"/>
      <p:regular r:id="rId76"/>
      <p:bold r:id="rId77"/>
      <p:italic r:id="rId78"/>
      <p:boldItalic r:id="rId79"/>
    </p:embeddedFont>
    <p:embeddedFont>
      <p:font typeface="Nunito" pitchFamily="2" charset="77"/>
      <p:regular r:id="rId80"/>
      <p:bold r:id="rId81"/>
      <p:italic r:id="rId82"/>
      <p:boldItalic r:id="rId83"/>
    </p:embeddedFont>
    <p:embeddedFont>
      <p:font typeface="Roboto" panose="02000000000000000000" pitchFamily="2" charset="0"/>
      <p:regular r:id="rId84"/>
      <p:bold r:id="rId85"/>
      <p:italic r:id="rId86"/>
      <p:boldItalic r:id="rId8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76"/>
  </p:normalViewPr>
  <p:slideViewPr>
    <p:cSldViewPr snapToGrid="0">
      <p:cViewPr varScale="1">
        <p:scale>
          <a:sx n="152" d="100"/>
          <a:sy n="152" d="100"/>
        </p:scale>
        <p:origin x="504" y="18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notesMaster" Target="notesMasters/notesMaster1.xml"/><Relationship Id="rId84" Type="http://schemas.openxmlformats.org/officeDocument/2006/relationships/font" Target="fonts/font16.fntdata"/><Relationship Id="rId89" Type="http://schemas.openxmlformats.org/officeDocument/2006/relationships/viewProps" Target="viewProps.xml"/><Relationship Id="rId16" Type="http://schemas.openxmlformats.org/officeDocument/2006/relationships/slide" Target="slides/slide1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font" Target="fonts/font6.fntdata"/><Relationship Id="rId79" Type="http://schemas.openxmlformats.org/officeDocument/2006/relationships/font" Target="fonts/font11.fntdata"/><Relationship Id="rId5" Type="http://schemas.openxmlformats.org/officeDocument/2006/relationships/slideMaster" Target="slideMasters/slideMaster5.xml"/><Relationship Id="rId90" Type="http://schemas.openxmlformats.org/officeDocument/2006/relationships/theme" Target="theme/theme1.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font" Target="fonts/font1.fntdata"/><Relationship Id="rId77" Type="http://schemas.openxmlformats.org/officeDocument/2006/relationships/font" Target="fonts/font9.fntdata"/><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font" Target="fonts/font4.fntdata"/><Relationship Id="rId80" Type="http://schemas.openxmlformats.org/officeDocument/2006/relationships/font" Target="fonts/font12.fntdata"/><Relationship Id="rId85" Type="http://schemas.openxmlformats.org/officeDocument/2006/relationships/font" Target="fonts/font17.fntdata"/><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font" Target="fonts/font2.fntdata"/><Relationship Id="rId75" Type="http://schemas.openxmlformats.org/officeDocument/2006/relationships/font" Target="fonts/font7.fntdata"/><Relationship Id="rId83" Type="http://schemas.openxmlformats.org/officeDocument/2006/relationships/font" Target="fonts/font15.fntdata"/><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font" Target="fonts/font5.fntdata"/><Relationship Id="rId78" Type="http://schemas.openxmlformats.org/officeDocument/2006/relationships/font" Target="fonts/font10.fntdata"/><Relationship Id="rId81" Type="http://schemas.openxmlformats.org/officeDocument/2006/relationships/font" Target="fonts/font13.fntdata"/><Relationship Id="rId86" Type="http://schemas.openxmlformats.org/officeDocument/2006/relationships/font" Target="fonts/font18.fntdata"/><Relationship Id="rId4" Type="http://schemas.openxmlformats.org/officeDocument/2006/relationships/slideMaster" Target="slideMasters/slideMaster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font" Target="fonts/font8.fntdata"/><Relationship Id="rId7" Type="http://schemas.openxmlformats.org/officeDocument/2006/relationships/slide" Target="slides/slide2.xml"/><Relationship Id="rId71" Type="http://schemas.openxmlformats.org/officeDocument/2006/relationships/font" Target="fonts/font3.fntdata"/><Relationship Id="rId2" Type="http://schemas.openxmlformats.org/officeDocument/2006/relationships/slideMaster" Target="slideMasters/slideMaster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font" Target="fonts/font19.fntdata"/><Relationship Id="rId61" Type="http://schemas.openxmlformats.org/officeDocument/2006/relationships/slide" Target="slides/slide56.xml"/><Relationship Id="rId82" Type="http://schemas.openxmlformats.org/officeDocument/2006/relationships/font" Target="fonts/font14.fntdata"/><Relationship Id="rId19"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g40a10af831b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9" name="Google Shape;389;g40a10af831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7"/>
        <p:cNvGrpSpPr/>
        <p:nvPr/>
      </p:nvGrpSpPr>
      <p:grpSpPr>
        <a:xfrm>
          <a:off x="0" y="0"/>
          <a:ext cx="0" cy="0"/>
          <a:chOff x="0" y="0"/>
          <a:chExt cx="0" cy="0"/>
        </a:xfrm>
      </p:grpSpPr>
      <p:sp>
        <p:nvSpPr>
          <p:cNvPr id="398" name="Google Shape;398;g40a10af831b_0_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9" name="Google Shape;399;g40a10af831b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Google Shape;413;g40a10af831b_0_184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4" name="Google Shape;414;g40a10af831b_0_18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0"/>
        <p:cNvGrpSpPr/>
        <p:nvPr/>
      </p:nvGrpSpPr>
      <p:grpSpPr>
        <a:xfrm>
          <a:off x="0" y="0"/>
          <a:ext cx="0" cy="0"/>
          <a:chOff x="0" y="0"/>
          <a:chExt cx="0" cy="0"/>
        </a:xfrm>
      </p:grpSpPr>
      <p:sp>
        <p:nvSpPr>
          <p:cNvPr id="421" name="Google Shape;421;g40a10af831b_0_3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2" name="Google Shape;422;g40a10af831b_0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Google Shape;430;g373b8f23edf_0_253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1" name="Google Shape;431;g373b8f23edf_0_25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Google Shape;435;g40a10af831b_0_172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6" name="Google Shape;436;g40a10af831b_0_17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2"/>
        <p:cNvGrpSpPr/>
        <p:nvPr/>
      </p:nvGrpSpPr>
      <p:grpSpPr>
        <a:xfrm>
          <a:off x="0" y="0"/>
          <a:ext cx="0" cy="0"/>
          <a:chOff x="0" y="0"/>
          <a:chExt cx="0" cy="0"/>
        </a:xfrm>
      </p:grpSpPr>
      <p:sp>
        <p:nvSpPr>
          <p:cNvPr id="453" name="Google Shape;453;g40a10af831b_0_58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4" name="Google Shape;454;g40a10af831b_0_5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5"/>
        <p:cNvGrpSpPr/>
        <p:nvPr/>
      </p:nvGrpSpPr>
      <p:grpSpPr>
        <a:xfrm>
          <a:off x="0" y="0"/>
          <a:ext cx="0" cy="0"/>
          <a:chOff x="0" y="0"/>
          <a:chExt cx="0" cy="0"/>
        </a:xfrm>
      </p:grpSpPr>
      <p:sp>
        <p:nvSpPr>
          <p:cNvPr id="476" name="Google Shape;476;g40a10af831b_0_32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7" name="Google Shape;477;g40a10af831b_0_3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1"/>
        <p:cNvGrpSpPr/>
        <p:nvPr/>
      </p:nvGrpSpPr>
      <p:grpSpPr>
        <a:xfrm>
          <a:off x="0" y="0"/>
          <a:ext cx="0" cy="0"/>
          <a:chOff x="0" y="0"/>
          <a:chExt cx="0" cy="0"/>
        </a:xfrm>
      </p:grpSpPr>
      <p:sp>
        <p:nvSpPr>
          <p:cNvPr id="492" name="Google Shape;492;g40a10af831b_0_35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3" name="Google Shape;493;g40a10af831b_0_3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5"/>
        <p:cNvGrpSpPr/>
        <p:nvPr/>
      </p:nvGrpSpPr>
      <p:grpSpPr>
        <a:xfrm>
          <a:off x="0" y="0"/>
          <a:ext cx="0" cy="0"/>
          <a:chOff x="0" y="0"/>
          <a:chExt cx="0" cy="0"/>
        </a:xfrm>
      </p:grpSpPr>
      <p:sp>
        <p:nvSpPr>
          <p:cNvPr id="506" name="Google Shape;506;g40a10af831b_0_8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7" name="Google Shape;507;g40a10af831b_0_8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2"/>
        <p:cNvGrpSpPr/>
        <p:nvPr/>
      </p:nvGrpSpPr>
      <p:grpSpPr>
        <a:xfrm>
          <a:off x="0" y="0"/>
          <a:ext cx="0" cy="0"/>
          <a:chOff x="0" y="0"/>
          <a:chExt cx="0" cy="0"/>
        </a:xfrm>
      </p:grpSpPr>
      <p:sp>
        <p:nvSpPr>
          <p:cNvPr id="533" name="Google Shape;533;g40a10af831b_0_9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4" name="Google Shape;534;g40a10af831b_0_9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7"/>
        <p:cNvGrpSpPr/>
        <p:nvPr/>
      </p:nvGrpSpPr>
      <p:grpSpPr>
        <a:xfrm>
          <a:off x="0" y="0"/>
          <a:ext cx="0" cy="0"/>
          <a:chOff x="0" y="0"/>
          <a:chExt cx="0" cy="0"/>
        </a:xfrm>
      </p:grpSpPr>
      <p:sp>
        <p:nvSpPr>
          <p:cNvPr id="558" name="Google Shape;558;g40a10af831b_0_9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9" name="Google Shape;559;g40a10af831b_0_9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0"/>
        <p:cNvGrpSpPr/>
        <p:nvPr/>
      </p:nvGrpSpPr>
      <p:grpSpPr>
        <a:xfrm>
          <a:off x="0" y="0"/>
          <a:ext cx="0" cy="0"/>
          <a:chOff x="0" y="0"/>
          <a:chExt cx="0" cy="0"/>
        </a:xfrm>
      </p:grpSpPr>
      <p:sp>
        <p:nvSpPr>
          <p:cNvPr id="591" name="Google Shape;591;g40a10af831b_0_10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2" name="Google Shape;592;g40a10af831b_0_10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0"/>
        <p:cNvGrpSpPr/>
        <p:nvPr/>
      </p:nvGrpSpPr>
      <p:grpSpPr>
        <a:xfrm>
          <a:off x="0" y="0"/>
          <a:ext cx="0" cy="0"/>
          <a:chOff x="0" y="0"/>
          <a:chExt cx="0" cy="0"/>
        </a:xfrm>
      </p:grpSpPr>
      <p:sp>
        <p:nvSpPr>
          <p:cNvPr id="621" name="Google Shape;621;g40a10af831b_0_3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2" name="Google Shape;622;g40a10af831b_0_3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2"/>
        <p:cNvGrpSpPr/>
        <p:nvPr/>
      </p:nvGrpSpPr>
      <p:grpSpPr>
        <a:xfrm>
          <a:off x="0" y="0"/>
          <a:ext cx="0" cy="0"/>
          <a:chOff x="0" y="0"/>
          <a:chExt cx="0" cy="0"/>
        </a:xfrm>
      </p:grpSpPr>
      <p:sp>
        <p:nvSpPr>
          <p:cNvPr id="643" name="Google Shape;643;g40a10af831b_0_11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4" name="Google Shape;644;g40a10af831b_0_11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2"/>
        <p:cNvGrpSpPr/>
        <p:nvPr/>
      </p:nvGrpSpPr>
      <p:grpSpPr>
        <a:xfrm>
          <a:off x="0" y="0"/>
          <a:ext cx="0" cy="0"/>
          <a:chOff x="0" y="0"/>
          <a:chExt cx="0" cy="0"/>
        </a:xfrm>
      </p:grpSpPr>
      <p:sp>
        <p:nvSpPr>
          <p:cNvPr id="653" name="Google Shape;653;g40a10af831b_0_11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4" name="Google Shape;654;g40a10af831b_0_11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0"/>
        <p:cNvGrpSpPr/>
        <p:nvPr/>
      </p:nvGrpSpPr>
      <p:grpSpPr>
        <a:xfrm>
          <a:off x="0" y="0"/>
          <a:ext cx="0" cy="0"/>
          <a:chOff x="0" y="0"/>
          <a:chExt cx="0" cy="0"/>
        </a:xfrm>
      </p:grpSpPr>
      <p:sp>
        <p:nvSpPr>
          <p:cNvPr id="681" name="Google Shape;681;g40a10af831b_0_13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2" name="Google Shape;682;g40a10af831b_0_13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3"/>
        <p:cNvGrpSpPr/>
        <p:nvPr/>
      </p:nvGrpSpPr>
      <p:grpSpPr>
        <a:xfrm>
          <a:off x="0" y="0"/>
          <a:ext cx="0" cy="0"/>
          <a:chOff x="0" y="0"/>
          <a:chExt cx="0" cy="0"/>
        </a:xfrm>
      </p:grpSpPr>
      <p:sp>
        <p:nvSpPr>
          <p:cNvPr id="704" name="Google Shape;704;g40a10af831b_0_2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5" name="Google Shape;705;g40a10af831b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2"/>
        <p:cNvGrpSpPr/>
        <p:nvPr/>
      </p:nvGrpSpPr>
      <p:grpSpPr>
        <a:xfrm>
          <a:off x="0" y="0"/>
          <a:ext cx="0" cy="0"/>
          <a:chOff x="0" y="0"/>
          <a:chExt cx="0" cy="0"/>
        </a:xfrm>
      </p:grpSpPr>
      <p:sp>
        <p:nvSpPr>
          <p:cNvPr id="713" name="Google Shape;713;g40a10af831b_0_12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4" name="Google Shape;714;g40a10af831b_0_12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0"/>
        <p:cNvGrpSpPr/>
        <p:nvPr/>
      </p:nvGrpSpPr>
      <p:grpSpPr>
        <a:xfrm>
          <a:off x="0" y="0"/>
          <a:ext cx="0" cy="0"/>
          <a:chOff x="0" y="0"/>
          <a:chExt cx="0" cy="0"/>
        </a:xfrm>
      </p:grpSpPr>
      <p:sp>
        <p:nvSpPr>
          <p:cNvPr id="741" name="Google Shape;741;g40a10af831b_0_138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2" name="Google Shape;742;g40a10af831b_0_13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5"/>
        <p:cNvGrpSpPr/>
        <p:nvPr/>
      </p:nvGrpSpPr>
      <p:grpSpPr>
        <a:xfrm>
          <a:off x="0" y="0"/>
          <a:ext cx="0" cy="0"/>
          <a:chOff x="0" y="0"/>
          <a:chExt cx="0" cy="0"/>
        </a:xfrm>
      </p:grpSpPr>
      <p:sp>
        <p:nvSpPr>
          <p:cNvPr id="746" name="Google Shape;746;g40a10af831b_0_13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7" name="Google Shape;747;g40a10af831b_0_13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6"/>
        <p:cNvGrpSpPr/>
        <p:nvPr/>
      </p:nvGrpSpPr>
      <p:grpSpPr>
        <a:xfrm>
          <a:off x="0" y="0"/>
          <a:ext cx="0" cy="0"/>
          <a:chOff x="0" y="0"/>
          <a:chExt cx="0" cy="0"/>
        </a:xfrm>
      </p:grpSpPr>
      <p:sp>
        <p:nvSpPr>
          <p:cNvPr id="767" name="Google Shape;767;g40a10af831b_0_14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8" name="Google Shape;768;g40a10af831b_0_14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7"/>
        <p:cNvGrpSpPr/>
        <p:nvPr/>
      </p:nvGrpSpPr>
      <p:grpSpPr>
        <a:xfrm>
          <a:off x="0" y="0"/>
          <a:ext cx="0" cy="0"/>
          <a:chOff x="0" y="0"/>
          <a:chExt cx="0" cy="0"/>
        </a:xfrm>
      </p:grpSpPr>
      <p:sp>
        <p:nvSpPr>
          <p:cNvPr id="788" name="Google Shape;788;g40a10af831b_0_14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9" name="Google Shape;789;g40a10af831b_0_14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8"/>
        <p:cNvGrpSpPr/>
        <p:nvPr/>
      </p:nvGrpSpPr>
      <p:grpSpPr>
        <a:xfrm>
          <a:off x="0" y="0"/>
          <a:ext cx="0" cy="0"/>
          <a:chOff x="0" y="0"/>
          <a:chExt cx="0" cy="0"/>
        </a:xfrm>
      </p:grpSpPr>
      <p:sp>
        <p:nvSpPr>
          <p:cNvPr id="809" name="Google Shape;809;g40a10af831b_0_14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0" name="Google Shape;810;g40a10af831b_0_14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9"/>
        <p:cNvGrpSpPr/>
        <p:nvPr/>
      </p:nvGrpSpPr>
      <p:grpSpPr>
        <a:xfrm>
          <a:off x="0" y="0"/>
          <a:ext cx="0" cy="0"/>
          <a:chOff x="0" y="0"/>
          <a:chExt cx="0" cy="0"/>
        </a:xfrm>
      </p:grpSpPr>
      <p:sp>
        <p:nvSpPr>
          <p:cNvPr id="830" name="Google Shape;830;g40a10af831b_0_12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1" name="Google Shape;831;g40a10af831b_0_12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4"/>
        <p:cNvGrpSpPr/>
        <p:nvPr/>
      </p:nvGrpSpPr>
      <p:grpSpPr>
        <a:xfrm>
          <a:off x="0" y="0"/>
          <a:ext cx="0" cy="0"/>
          <a:chOff x="0" y="0"/>
          <a:chExt cx="0" cy="0"/>
        </a:xfrm>
      </p:grpSpPr>
      <p:sp>
        <p:nvSpPr>
          <p:cNvPr id="845" name="Google Shape;845;g40a10af831b_0_154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6" name="Google Shape;846;g40a10af831b_0_15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0"/>
        <p:cNvGrpSpPr/>
        <p:nvPr/>
      </p:nvGrpSpPr>
      <p:grpSpPr>
        <a:xfrm>
          <a:off x="0" y="0"/>
          <a:ext cx="0" cy="0"/>
          <a:chOff x="0" y="0"/>
          <a:chExt cx="0" cy="0"/>
        </a:xfrm>
      </p:grpSpPr>
      <p:sp>
        <p:nvSpPr>
          <p:cNvPr id="861" name="Google Shape;861;g40a10af831b_0_155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2" name="Google Shape;862;g40a10af831b_0_15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6"/>
        <p:cNvGrpSpPr/>
        <p:nvPr/>
      </p:nvGrpSpPr>
      <p:grpSpPr>
        <a:xfrm>
          <a:off x="0" y="0"/>
          <a:ext cx="0" cy="0"/>
          <a:chOff x="0" y="0"/>
          <a:chExt cx="0" cy="0"/>
        </a:xfrm>
      </p:grpSpPr>
      <p:sp>
        <p:nvSpPr>
          <p:cNvPr id="877" name="Google Shape;877;g40a10af831b_0_157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8" name="Google Shape;878;g40a10af831b_0_15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2"/>
        <p:cNvGrpSpPr/>
        <p:nvPr/>
      </p:nvGrpSpPr>
      <p:grpSpPr>
        <a:xfrm>
          <a:off x="0" y="0"/>
          <a:ext cx="0" cy="0"/>
          <a:chOff x="0" y="0"/>
          <a:chExt cx="0" cy="0"/>
        </a:xfrm>
      </p:grpSpPr>
      <p:sp>
        <p:nvSpPr>
          <p:cNvPr id="893" name="Google Shape;893;g40a10af831b_0_158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4" name="Google Shape;894;g40a10af831b_0_15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8"/>
        <p:cNvGrpSpPr/>
        <p:nvPr/>
      </p:nvGrpSpPr>
      <p:grpSpPr>
        <a:xfrm>
          <a:off x="0" y="0"/>
          <a:ext cx="0" cy="0"/>
          <a:chOff x="0" y="0"/>
          <a:chExt cx="0" cy="0"/>
        </a:xfrm>
      </p:grpSpPr>
      <p:sp>
        <p:nvSpPr>
          <p:cNvPr id="909" name="Google Shape;909;g40a10af831b_0_160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0" name="Google Shape;910;g40a10af831b_0_16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4"/>
        <p:cNvGrpSpPr/>
        <p:nvPr/>
      </p:nvGrpSpPr>
      <p:grpSpPr>
        <a:xfrm>
          <a:off x="0" y="0"/>
          <a:ext cx="0" cy="0"/>
          <a:chOff x="0" y="0"/>
          <a:chExt cx="0" cy="0"/>
        </a:xfrm>
      </p:grpSpPr>
      <p:sp>
        <p:nvSpPr>
          <p:cNvPr id="925" name="Google Shape;925;g40a10af831b_0_16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6" name="Google Shape;926;g40a10af831b_0_16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9"/>
        <p:cNvGrpSpPr/>
        <p:nvPr/>
      </p:nvGrpSpPr>
      <p:grpSpPr>
        <a:xfrm>
          <a:off x="0" y="0"/>
          <a:ext cx="0" cy="0"/>
          <a:chOff x="0" y="0"/>
          <a:chExt cx="0" cy="0"/>
        </a:xfrm>
      </p:grpSpPr>
      <p:sp>
        <p:nvSpPr>
          <p:cNvPr id="930" name="Google Shape;930;g40a10af831b_0_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1" name="Google Shape;931;g40a10af831b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9"/>
        <p:cNvGrpSpPr/>
        <p:nvPr/>
      </p:nvGrpSpPr>
      <p:grpSpPr>
        <a:xfrm>
          <a:off x="0" y="0"/>
          <a:ext cx="0" cy="0"/>
          <a:chOff x="0" y="0"/>
          <a:chExt cx="0" cy="0"/>
        </a:xfrm>
      </p:grpSpPr>
      <p:sp>
        <p:nvSpPr>
          <p:cNvPr id="940" name="Google Shape;940;g40a10af831b_0_113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1" name="Google Shape;941;g40a10af831b_0_11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7"/>
        <p:cNvGrpSpPr/>
        <p:nvPr/>
      </p:nvGrpSpPr>
      <p:grpSpPr>
        <a:xfrm>
          <a:off x="0" y="0"/>
          <a:ext cx="0" cy="0"/>
          <a:chOff x="0" y="0"/>
          <a:chExt cx="0" cy="0"/>
        </a:xfrm>
      </p:grpSpPr>
      <p:sp>
        <p:nvSpPr>
          <p:cNvPr id="948" name="Google Shape;948;g373b8f23edf_0_656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9" name="Google Shape;949;g373b8f23edf_0_65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5"/>
        <p:cNvGrpSpPr/>
        <p:nvPr/>
      </p:nvGrpSpPr>
      <p:grpSpPr>
        <a:xfrm>
          <a:off x="0" y="0"/>
          <a:ext cx="0" cy="0"/>
          <a:chOff x="0" y="0"/>
          <a:chExt cx="0" cy="0"/>
        </a:xfrm>
      </p:grpSpPr>
      <p:sp>
        <p:nvSpPr>
          <p:cNvPr id="956" name="Google Shape;956;g373b8f23edf_0_650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7" name="Google Shape;957;g373b8f23edf_0_65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3"/>
        <p:cNvGrpSpPr/>
        <p:nvPr/>
      </p:nvGrpSpPr>
      <p:grpSpPr>
        <a:xfrm>
          <a:off x="0" y="0"/>
          <a:ext cx="0" cy="0"/>
          <a:chOff x="0" y="0"/>
          <a:chExt cx="0" cy="0"/>
        </a:xfrm>
      </p:grpSpPr>
      <p:sp>
        <p:nvSpPr>
          <p:cNvPr id="964" name="Google Shape;964;g373b8f23edf_0_657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5" name="Google Shape;965;g373b8f23edf_0_65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1"/>
        <p:cNvGrpSpPr/>
        <p:nvPr/>
      </p:nvGrpSpPr>
      <p:grpSpPr>
        <a:xfrm>
          <a:off x="0" y="0"/>
          <a:ext cx="0" cy="0"/>
          <a:chOff x="0" y="0"/>
          <a:chExt cx="0" cy="0"/>
        </a:xfrm>
      </p:grpSpPr>
      <p:sp>
        <p:nvSpPr>
          <p:cNvPr id="972" name="Google Shape;972;g373b8f23edf_0_658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3" name="Google Shape;973;g373b8f23edf_0_65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9"/>
        <p:cNvGrpSpPr/>
        <p:nvPr/>
      </p:nvGrpSpPr>
      <p:grpSpPr>
        <a:xfrm>
          <a:off x="0" y="0"/>
          <a:ext cx="0" cy="0"/>
          <a:chOff x="0" y="0"/>
          <a:chExt cx="0" cy="0"/>
        </a:xfrm>
      </p:grpSpPr>
      <p:sp>
        <p:nvSpPr>
          <p:cNvPr id="980" name="Google Shape;980;g373b8f23edf_0_659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1" name="Google Shape;981;g373b8f23edf_0_65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1"/>
        <p:cNvGrpSpPr/>
        <p:nvPr/>
      </p:nvGrpSpPr>
      <p:grpSpPr>
        <a:xfrm>
          <a:off x="0" y="0"/>
          <a:ext cx="0" cy="0"/>
          <a:chOff x="0" y="0"/>
          <a:chExt cx="0" cy="0"/>
        </a:xfrm>
      </p:grpSpPr>
      <p:sp>
        <p:nvSpPr>
          <p:cNvPr id="992" name="Google Shape;992;g373b8f23edf_0_660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3" name="Google Shape;993;g373b8f23edf_0_66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9"/>
        <p:cNvGrpSpPr/>
        <p:nvPr/>
      </p:nvGrpSpPr>
      <p:grpSpPr>
        <a:xfrm>
          <a:off x="0" y="0"/>
          <a:ext cx="0" cy="0"/>
          <a:chOff x="0" y="0"/>
          <a:chExt cx="0" cy="0"/>
        </a:xfrm>
      </p:grpSpPr>
      <p:sp>
        <p:nvSpPr>
          <p:cNvPr id="1000" name="Google Shape;1000;g373b8f23edf_0_66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1" name="Google Shape;1001;g373b8f23edf_0_66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5"/>
        <p:cNvGrpSpPr/>
        <p:nvPr/>
      </p:nvGrpSpPr>
      <p:grpSpPr>
        <a:xfrm>
          <a:off x="0" y="0"/>
          <a:ext cx="0" cy="0"/>
          <a:chOff x="0" y="0"/>
          <a:chExt cx="0" cy="0"/>
        </a:xfrm>
      </p:grpSpPr>
      <p:sp>
        <p:nvSpPr>
          <p:cNvPr id="1006" name="Google Shape;1006;g373b8f23edf_0_66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7" name="Google Shape;1007;g373b8f23edf_0_66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3"/>
        <p:cNvGrpSpPr/>
        <p:nvPr/>
      </p:nvGrpSpPr>
      <p:grpSpPr>
        <a:xfrm>
          <a:off x="0" y="0"/>
          <a:ext cx="0" cy="0"/>
          <a:chOff x="0" y="0"/>
          <a:chExt cx="0" cy="0"/>
        </a:xfrm>
      </p:grpSpPr>
      <p:sp>
        <p:nvSpPr>
          <p:cNvPr id="1014" name="Google Shape;1014;g373b8f23edf_0_679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5" name="Google Shape;1015;g373b8f23edf_0_67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9"/>
        <p:cNvGrpSpPr/>
        <p:nvPr/>
      </p:nvGrpSpPr>
      <p:grpSpPr>
        <a:xfrm>
          <a:off x="0" y="0"/>
          <a:ext cx="0" cy="0"/>
          <a:chOff x="0" y="0"/>
          <a:chExt cx="0" cy="0"/>
        </a:xfrm>
      </p:grpSpPr>
      <p:sp>
        <p:nvSpPr>
          <p:cNvPr id="1020" name="Google Shape;1020;g373fe5fc019_0_14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1" name="Google Shape;1021;g373fe5fc019_0_1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8"/>
        <p:cNvGrpSpPr/>
        <p:nvPr/>
      </p:nvGrpSpPr>
      <p:grpSpPr>
        <a:xfrm>
          <a:off x="0" y="0"/>
          <a:ext cx="0" cy="0"/>
          <a:chOff x="0" y="0"/>
          <a:chExt cx="0" cy="0"/>
        </a:xfrm>
      </p:grpSpPr>
      <p:sp>
        <p:nvSpPr>
          <p:cNvPr id="1029" name="Google Shape;1029;g373fe5fc019_0_15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0" name="Google Shape;1030;g373fe5fc019_0_1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8"/>
        <p:cNvGrpSpPr/>
        <p:nvPr/>
      </p:nvGrpSpPr>
      <p:grpSpPr>
        <a:xfrm>
          <a:off x="0" y="0"/>
          <a:ext cx="0" cy="0"/>
          <a:chOff x="0" y="0"/>
          <a:chExt cx="0" cy="0"/>
        </a:xfrm>
      </p:grpSpPr>
      <p:sp>
        <p:nvSpPr>
          <p:cNvPr id="1039" name="Google Shape;1039;g373fe5fc019_0_16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0" name="Google Shape;1040;g373fe5fc019_0_1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0"/>
        <p:cNvGrpSpPr/>
        <p:nvPr/>
      </p:nvGrpSpPr>
      <p:grpSpPr>
        <a:xfrm>
          <a:off x="0" y="0"/>
          <a:ext cx="0" cy="0"/>
          <a:chOff x="0" y="0"/>
          <a:chExt cx="0" cy="0"/>
        </a:xfrm>
      </p:grpSpPr>
      <p:sp>
        <p:nvSpPr>
          <p:cNvPr id="1051" name="Google Shape;1051;g373fe5fc019_0_17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2" name="Google Shape;1052;g373fe5fc019_0_1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3"/>
        <p:cNvGrpSpPr/>
        <p:nvPr/>
      </p:nvGrpSpPr>
      <p:grpSpPr>
        <a:xfrm>
          <a:off x="0" y="0"/>
          <a:ext cx="0" cy="0"/>
          <a:chOff x="0" y="0"/>
          <a:chExt cx="0" cy="0"/>
        </a:xfrm>
      </p:grpSpPr>
      <p:sp>
        <p:nvSpPr>
          <p:cNvPr id="1064" name="Google Shape;1064;g373fe5fc019_0_18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5" name="Google Shape;1065;g373fe5fc019_0_1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6"/>
        <p:cNvGrpSpPr/>
        <p:nvPr/>
      </p:nvGrpSpPr>
      <p:grpSpPr>
        <a:xfrm>
          <a:off x="0" y="0"/>
          <a:ext cx="0" cy="0"/>
          <a:chOff x="0" y="0"/>
          <a:chExt cx="0" cy="0"/>
        </a:xfrm>
      </p:grpSpPr>
      <p:sp>
        <p:nvSpPr>
          <p:cNvPr id="1077" name="Google Shape;1077;g373fe5fc019_0_19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8" name="Google Shape;1078;g373fe5fc019_0_1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9"/>
        <p:cNvGrpSpPr/>
        <p:nvPr/>
      </p:nvGrpSpPr>
      <p:grpSpPr>
        <a:xfrm>
          <a:off x="0" y="0"/>
          <a:ext cx="0" cy="0"/>
          <a:chOff x="0" y="0"/>
          <a:chExt cx="0" cy="0"/>
        </a:xfrm>
      </p:grpSpPr>
      <p:sp>
        <p:nvSpPr>
          <p:cNvPr id="1090" name="Google Shape;1090;g373fe5fc019_0_19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1" name="Google Shape;1091;g373fe5fc019_0_1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3"/>
        <p:cNvGrpSpPr/>
        <p:nvPr/>
      </p:nvGrpSpPr>
      <p:grpSpPr>
        <a:xfrm>
          <a:off x="0" y="0"/>
          <a:ext cx="0" cy="0"/>
          <a:chOff x="0" y="0"/>
          <a:chExt cx="0" cy="0"/>
        </a:xfrm>
      </p:grpSpPr>
      <p:sp>
        <p:nvSpPr>
          <p:cNvPr id="1104" name="Google Shape;1104;g373fe5fc019_0_20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5" name="Google Shape;1105;g373fe5fc019_0_2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6"/>
        <p:cNvGrpSpPr/>
        <p:nvPr/>
      </p:nvGrpSpPr>
      <p:grpSpPr>
        <a:xfrm>
          <a:off x="0" y="0"/>
          <a:ext cx="0" cy="0"/>
          <a:chOff x="0" y="0"/>
          <a:chExt cx="0" cy="0"/>
        </a:xfrm>
      </p:grpSpPr>
      <p:sp>
        <p:nvSpPr>
          <p:cNvPr id="1117" name="Google Shape;1117;g373b8f23edf_0_70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8" name="Google Shape;1118;g373b8f23edf_0_70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6"/>
        <p:cNvGrpSpPr/>
        <p:nvPr/>
      </p:nvGrpSpPr>
      <p:grpSpPr>
        <a:xfrm>
          <a:off x="0" y="0"/>
          <a:ext cx="0" cy="0"/>
          <a:chOff x="0" y="0"/>
          <a:chExt cx="0" cy="0"/>
        </a:xfrm>
      </p:grpSpPr>
      <p:sp>
        <p:nvSpPr>
          <p:cNvPr id="1127" name="Google Shape;1127;g373b8f23edf_0_70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8" name="Google Shape;1128;g373b8f23edf_0_70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6"/>
        <p:cNvGrpSpPr/>
        <p:nvPr/>
      </p:nvGrpSpPr>
      <p:grpSpPr>
        <a:xfrm>
          <a:off x="0" y="0"/>
          <a:ext cx="0" cy="0"/>
          <a:chOff x="0" y="0"/>
          <a:chExt cx="0" cy="0"/>
        </a:xfrm>
      </p:grpSpPr>
      <p:sp>
        <p:nvSpPr>
          <p:cNvPr id="1137" name="Google Shape;1137;g373b8f23edf_0_70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8" name="Google Shape;1138;g373b8f23edf_0_70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6"/>
        <p:cNvGrpSpPr/>
        <p:nvPr/>
      </p:nvGrpSpPr>
      <p:grpSpPr>
        <a:xfrm>
          <a:off x="0" y="0"/>
          <a:ext cx="0" cy="0"/>
          <a:chOff x="0" y="0"/>
          <a:chExt cx="0" cy="0"/>
        </a:xfrm>
      </p:grpSpPr>
      <p:sp>
        <p:nvSpPr>
          <p:cNvPr id="1147" name="Google Shape;1147;g373b8f23edf_0_703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8" name="Google Shape;1148;g373b8f23edf_0_70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6"/>
        <p:cNvGrpSpPr/>
        <p:nvPr/>
      </p:nvGrpSpPr>
      <p:grpSpPr>
        <a:xfrm>
          <a:off x="0" y="0"/>
          <a:ext cx="0" cy="0"/>
          <a:chOff x="0" y="0"/>
          <a:chExt cx="0" cy="0"/>
        </a:xfrm>
      </p:grpSpPr>
      <p:sp>
        <p:nvSpPr>
          <p:cNvPr id="1157" name="Google Shape;1157;g373b8f23edf_0_703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8" name="Google Shape;1158;g373b8f23edf_0_70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6"/>
        <p:cNvGrpSpPr/>
        <p:nvPr/>
      </p:nvGrpSpPr>
      <p:grpSpPr>
        <a:xfrm>
          <a:off x="0" y="0"/>
          <a:ext cx="0" cy="0"/>
          <a:chOff x="0" y="0"/>
          <a:chExt cx="0" cy="0"/>
        </a:xfrm>
      </p:grpSpPr>
      <p:sp>
        <p:nvSpPr>
          <p:cNvPr id="1167" name="Google Shape;1167;g373b8f23edf_0_704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8" name="Google Shape;1168;g373b8f23edf_0_70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6"/>
        <p:cNvGrpSpPr/>
        <p:nvPr/>
      </p:nvGrpSpPr>
      <p:grpSpPr>
        <a:xfrm>
          <a:off x="0" y="0"/>
          <a:ext cx="0" cy="0"/>
          <a:chOff x="0" y="0"/>
          <a:chExt cx="0" cy="0"/>
        </a:xfrm>
      </p:grpSpPr>
      <p:sp>
        <p:nvSpPr>
          <p:cNvPr id="1177" name="Google Shape;1177;g373b8f23edf_0_705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8" name="Google Shape;1178;g373b8f23edf_0_70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6"/>
        <p:cNvGrpSpPr/>
        <p:nvPr/>
      </p:nvGrpSpPr>
      <p:grpSpPr>
        <a:xfrm>
          <a:off x="0" y="0"/>
          <a:ext cx="0" cy="0"/>
          <a:chOff x="0" y="0"/>
          <a:chExt cx="0" cy="0"/>
        </a:xfrm>
      </p:grpSpPr>
      <p:sp>
        <p:nvSpPr>
          <p:cNvPr id="1187" name="Google Shape;1187;g40a10af831b_0_190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8" name="Google Shape;1188;g40a10af831b_0_19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5"/>
        <p:cNvGrpSpPr/>
        <p:nvPr/>
      </p:nvGrpSpPr>
      <p:grpSpPr>
        <a:xfrm>
          <a:off x="0" y="0"/>
          <a:ext cx="0" cy="0"/>
          <a:chOff x="0" y="0"/>
          <a:chExt cx="0" cy="0"/>
        </a:xfrm>
      </p:grpSpPr>
      <p:sp>
        <p:nvSpPr>
          <p:cNvPr id="1196" name="Google Shape;1196;g40a10af831b_0_18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7" name="Google Shape;1197;g40a10af831b_0_18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1"/>
        <p:cNvGrpSpPr/>
        <p:nvPr/>
      </p:nvGrpSpPr>
      <p:grpSpPr>
        <a:xfrm>
          <a:off x="0" y="0"/>
          <a:ext cx="0" cy="0"/>
          <a:chOff x="0" y="0"/>
          <a:chExt cx="0" cy="0"/>
        </a:xfrm>
      </p:grpSpPr>
      <p:sp>
        <p:nvSpPr>
          <p:cNvPr id="1222" name="Google Shape;1222;g373fe5fc019_0_3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3" name="Google Shape;1223;g373fe5fc019_0_3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s://bit.ly/3A1uf1Q" TargetMode="External"/><Relationship Id="rId1" Type="http://schemas.openxmlformats.org/officeDocument/2006/relationships/slideMaster" Target="../slideMasters/slideMaster2.xml"/><Relationship Id="rId4" Type="http://schemas.openxmlformats.org/officeDocument/2006/relationships/hyperlink" Target="http://bit.ly/2TtBDfr" TargetMode="Externa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title and description 1">
  <p:cSld name="SECTION_TITLE_AND_DESCRIPTION_1">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715100" y="2202425"/>
            <a:ext cx="4560000" cy="841800"/>
          </a:xfrm>
          <a:prstGeom prst="rect">
            <a:avLst/>
          </a:prstGeom>
        </p:spPr>
        <p:txBody>
          <a:bodyPr spcFirstLastPara="1" wrap="square" lIns="91425" tIns="91425" rIns="91425" bIns="91425" anchor="b" anchorCtr="0">
            <a:normAutofit/>
          </a:bodyPr>
          <a:lstStyle>
            <a:lvl1pPr lvl="0">
              <a:spcBef>
                <a:spcPts val="0"/>
              </a:spcBef>
              <a:spcAft>
                <a:spcPts val="0"/>
              </a:spcAft>
              <a:buSzPts val="3600"/>
              <a:buNone/>
              <a:defRPr sz="4500">
                <a:solidFill>
                  <a:schemeClr val="lt1"/>
                </a:solidFill>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52" name="Google Shape;52;p13"/>
          <p:cNvSpPr txBox="1">
            <a:spLocks noGrp="1"/>
          </p:cNvSpPr>
          <p:nvPr>
            <p:ph type="subTitle" idx="1"/>
          </p:nvPr>
        </p:nvSpPr>
        <p:spPr>
          <a:xfrm>
            <a:off x="715100" y="3020675"/>
            <a:ext cx="4560000" cy="14421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SzPts val="1800"/>
              <a:buNone/>
              <a:defRPr sz="1600">
                <a:solidFill>
                  <a:schemeClr val="lt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53" name="Google Shape;53;p13"/>
          <p:cNvSpPr>
            <a:spLocks noGrp="1"/>
          </p:cNvSpPr>
          <p:nvPr>
            <p:ph type="pic" idx="2"/>
          </p:nvPr>
        </p:nvSpPr>
        <p:spPr>
          <a:xfrm>
            <a:off x="5216899" y="0"/>
            <a:ext cx="3943200" cy="5143500"/>
          </a:xfrm>
          <a:prstGeom prst="rect">
            <a:avLst/>
          </a:prstGeom>
          <a:noFill/>
          <a:ln>
            <a:noFill/>
          </a:ln>
        </p:spPr>
        <p:txBody>
          <a:bodyPr/>
          <a:lstStyle/>
          <a:p>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7"/>
        <p:cNvGrpSpPr/>
        <p:nvPr/>
      </p:nvGrpSpPr>
      <p:grpSpPr>
        <a:xfrm>
          <a:off x="0" y="0"/>
          <a:ext cx="0" cy="0"/>
          <a:chOff x="0" y="0"/>
          <a:chExt cx="0" cy="0"/>
        </a:xfrm>
      </p:grpSpPr>
      <p:sp>
        <p:nvSpPr>
          <p:cNvPr id="58" name="Google Shape;58;p15"/>
          <p:cNvSpPr>
            <a:spLocks noGrp="1"/>
          </p:cNvSpPr>
          <p:nvPr>
            <p:ph type="pic" idx="2"/>
          </p:nvPr>
        </p:nvSpPr>
        <p:spPr>
          <a:xfrm>
            <a:off x="0" y="0"/>
            <a:ext cx="7296600" cy="5206200"/>
          </a:xfrm>
          <a:prstGeom prst="rect">
            <a:avLst/>
          </a:prstGeom>
          <a:noFill/>
          <a:ln>
            <a:noFill/>
          </a:ln>
        </p:spPr>
      </p:sp>
      <p:sp>
        <p:nvSpPr>
          <p:cNvPr id="59" name="Google Shape;59;p15"/>
          <p:cNvSpPr txBox="1">
            <a:spLocks noGrp="1"/>
          </p:cNvSpPr>
          <p:nvPr>
            <p:ph type="ctrTitle"/>
          </p:nvPr>
        </p:nvSpPr>
        <p:spPr>
          <a:xfrm>
            <a:off x="1268700" y="1413575"/>
            <a:ext cx="5360700" cy="1831200"/>
          </a:xfrm>
          <a:prstGeom prst="rect">
            <a:avLst/>
          </a:prstGeom>
        </p:spPr>
        <p:txBody>
          <a:bodyPr spcFirstLastPara="1" wrap="square" lIns="91425" tIns="91425" rIns="91425" bIns="91425" anchor="b" anchorCtr="0">
            <a:noAutofit/>
          </a:bodyPr>
          <a:lstStyle>
            <a:lvl1pPr lvl="0">
              <a:lnSpc>
                <a:spcPct val="90000"/>
              </a:lnSpc>
              <a:spcBef>
                <a:spcPts val="0"/>
              </a:spcBef>
              <a:spcAft>
                <a:spcPts val="0"/>
              </a:spcAft>
              <a:buSzPts val="5200"/>
              <a:buNone/>
              <a:defRPr sz="5800">
                <a:solidFill>
                  <a:schemeClr val="lt1"/>
                </a:solidFill>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60" name="Google Shape;60;p15"/>
          <p:cNvSpPr txBox="1">
            <a:spLocks noGrp="1"/>
          </p:cNvSpPr>
          <p:nvPr>
            <p:ph type="subTitle" idx="1"/>
          </p:nvPr>
        </p:nvSpPr>
        <p:spPr>
          <a:xfrm>
            <a:off x="1268700" y="3320450"/>
            <a:ext cx="5360700" cy="4095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600">
                <a:solidFill>
                  <a:schemeClr val="lt1"/>
                </a:solidFill>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
        <p:nvSpPr>
          <p:cNvPr id="61" name="Google Shape;61;p15"/>
          <p:cNvSpPr/>
          <p:nvPr/>
        </p:nvSpPr>
        <p:spPr>
          <a:xfrm>
            <a:off x="8207575" y="983400"/>
            <a:ext cx="939300" cy="31767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62"/>
        <p:cNvGrpSpPr/>
        <p:nvPr/>
      </p:nvGrpSpPr>
      <p:grpSpPr>
        <a:xfrm>
          <a:off x="0" y="0"/>
          <a:ext cx="0" cy="0"/>
          <a:chOff x="0" y="0"/>
          <a:chExt cx="0" cy="0"/>
        </a:xfrm>
      </p:grpSpPr>
      <p:sp>
        <p:nvSpPr>
          <p:cNvPr id="63" name="Google Shape;63;p16"/>
          <p:cNvSpPr>
            <a:spLocks noGrp="1"/>
          </p:cNvSpPr>
          <p:nvPr>
            <p:ph type="pic" idx="2"/>
          </p:nvPr>
        </p:nvSpPr>
        <p:spPr>
          <a:xfrm>
            <a:off x="100" y="7550"/>
            <a:ext cx="4665900" cy="5143500"/>
          </a:xfrm>
          <a:prstGeom prst="rect">
            <a:avLst/>
          </a:prstGeom>
          <a:noFill/>
          <a:ln>
            <a:noFill/>
          </a:ln>
        </p:spPr>
      </p:sp>
      <p:sp>
        <p:nvSpPr>
          <p:cNvPr id="64" name="Google Shape;64;p16"/>
          <p:cNvSpPr txBox="1">
            <a:spLocks noGrp="1"/>
          </p:cNvSpPr>
          <p:nvPr>
            <p:ph type="title"/>
          </p:nvPr>
        </p:nvSpPr>
        <p:spPr>
          <a:xfrm>
            <a:off x="4524625" y="2437950"/>
            <a:ext cx="3906900" cy="841800"/>
          </a:xfrm>
          <a:prstGeom prst="rect">
            <a:avLst/>
          </a:prstGeom>
        </p:spPr>
        <p:txBody>
          <a:bodyPr spcFirstLastPara="1" wrap="square" lIns="91425" tIns="91425" rIns="91425" bIns="91425" anchor="ctr" anchorCtr="0">
            <a:noAutofit/>
          </a:bodyPr>
          <a:lstStyle>
            <a:lvl1pPr lvl="0">
              <a:spcBef>
                <a:spcPts val="0"/>
              </a:spcBef>
              <a:spcAft>
                <a:spcPts val="0"/>
              </a:spcAft>
              <a:buSzPts val="3600"/>
              <a:buNone/>
              <a:defRPr sz="5800">
                <a:solidFill>
                  <a:schemeClr val="lt1"/>
                </a:solidFill>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65" name="Google Shape;65;p16"/>
          <p:cNvSpPr txBox="1">
            <a:spLocks noGrp="1"/>
          </p:cNvSpPr>
          <p:nvPr>
            <p:ph type="title" idx="3" hasCustomPrompt="1"/>
          </p:nvPr>
        </p:nvSpPr>
        <p:spPr>
          <a:xfrm>
            <a:off x="4524625" y="1443750"/>
            <a:ext cx="913200" cy="841800"/>
          </a:xfrm>
          <a:prstGeom prst="rect">
            <a:avLst/>
          </a:prstGeom>
          <a:solidFill>
            <a:schemeClr val="dk2"/>
          </a:solidFill>
        </p:spPr>
        <p:txBody>
          <a:bodyPr spcFirstLastPara="1" wrap="square" lIns="91425" tIns="91425" rIns="91425" bIns="91425" anchor="ctr" anchorCtr="0">
            <a:noAutofit/>
          </a:bodyPr>
          <a:lstStyle>
            <a:lvl1pPr lvl="0" algn="ctr">
              <a:spcBef>
                <a:spcPts val="0"/>
              </a:spcBef>
              <a:spcAft>
                <a:spcPts val="0"/>
              </a:spcAft>
              <a:buSzPts val="6000"/>
              <a:buNone/>
              <a:defRPr sz="6000">
                <a:solidFill>
                  <a:schemeClr val="lt1"/>
                </a:solidFill>
              </a:defRPr>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r>
              <a:t>xx%</a:t>
            </a:r>
          </a:p>
        </p:txBody>
      </p:sp>
      <p:sp>
        <p:nvSpPr>
          <p:cNvPr id="66" name="Google Shape;66;p16"/>
          <p:cNvSpPr txBox="1">
            <a:spLocks noGrp="1"/>
          </p:cNvSpPr>
          <p:nvPr>
            <p:ph type="subTitle" idx="1"/>
          </p:nvPr>
        </p:nvSpPr>
        <p:spPr>
          <a:xfrm>
            <a:off x="4524625" y="3390500"/>
            <a:ext cx="3906900" cy="375000"/>
          </a:xfrm>
          <a:prstGeom prst="rect">
            <a:avLst/>
          </a:prstGeom>
        </p:spPr>
        <p:txBody>
          <a:bodyPr spcFirstLastPara="1" wrap="square" lIns="91425" tIns="91425" rIns="91425" bIns="91425" anchor="ctr" anchorCtr="0">
            <a:noAutofit/>
          </a:bodyPr>
          <a:lstStyle>
            <a:lvl1pPr lvl="0">
              <a:lnSpc>
                <a:spcPct val="100000"/>
              </a:lnSpc>
              <a:spcBef>
                <a:spcPts val="0"/>
              </a:spcBef>
              <a:spcAft>
                <a:spcPts val="0"/>
              </a:spcAft>
              <a:buSzPts val="1400"/>
              <a:buNone/>
              <a:defRPr>
                <a:solidFill>
                  <a:schemeClr val="lt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67"/>
        <p:cNvGrpSpPr/>
        <p:nvPr/>
      </p:nvGrpSpPr>
      <p:grpSpPr>
        <a:xfrm>
          <a:off x="0" y="0"/>
          <a:ext cx="0" cy="0"/>
          <a:chOff x="0" y="0"/>
          <a:chExt cx="0" cy="0"/>
        </a:xfrm>
      </p:grpSpPr>
      <p:sp>
        <p:nvSpPr>
          <p:cNvPr id="68" name="Google Shape;68;p17"/>
          <p:cNvSpPr/>
          <p:nvPr/>
        </p:nvSpPr>
        <p:spPr>
          <a:xfrm>
            <a:off x="0" y="0"/>
            <a:ext cx="9144000" cy="1136400"/>
          </a:xfrm>
          <a:prstGeom prst="rect">
            <a:avLst/>
          </a:prstGeom>
          <a:solidFill>
            <a:srgbClr val="313131">
              <a:alpha val="91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17"/>
          <p:cNvSpPr txBox="1">
            <a:spLocks noGrp="1"/>
          </p:cNvSpPr>
          <p:nvPr>
            <p:ph type="title"/>
          </p:nvPr>
        </p:nvSpPr>
        <p:spPr>
          <a:xfrm>
            <a:off x="720000" y="445025"/>
            <a:ext cx="5890500" cy="572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3500"/>
              <a:buNone/>
              <a:defRPr>
                <a:solidFill>
                  <a:schemeClr val="lt1"/>
                </a:solidFill>
              </a:defRPr>
            </a:lvl1pPr>
            <a:lvl2pPr lvl="1">
              <a:spcBef>
                <a:spcPts val="0"/>
              </a:spcBef>
              <a:spcAft>
                <a:spcPts val="0"/>
              </a:spcAft>
              <a:buClr>
                <a:schemeClr val="lt1"/>
              </a:buClr>
              <a:buSzPts val="3500"/>
              <a:buNone/>
              <a:defRPr>
                <a:solidFill>
                  <a:schemeClr val="lt1"/>
                </a:solidFill>
              </a:defRPr>
            </a:lvl2pPr>
            <a:lvl3pPr lvl="2">
              <a:spcBef>
                <a:spcPts val="0"/>
              </a:spcBef>
              <a:spcAft>
                <a:spcPts val="0"/>
              </a:spcAft>
              <a:buClr>
                <a:schemeClr val="lt1"/>
              </a:buClr>
              <a:buSzPts val="3500"/>
              <a:buNone/>
              <a:defRPr>
                <a:solidFill>
                  <a:schemeClr val="lt1"/>
                </a:solidFill>
              </a:defRPr>
            </a:lvl3pPr>
            <a:lvl4pPr lvl="3">
              <a:spcBef>
                <a:spcPts val="0"/>
              </a:spcBef>
              <a:spcAft>
                <a:spcPts val="0"/>
              </a:spcAft>
              <a:buClr>
                <a:schemeClr val="lt1"/>
              </a:buClr>
              <a:buSzPts val="3500"/>
              <a:buNone/>
              <a:defRPr>
                <a:solidFill>
                  <a:schemeClr val="lt1"/>
                </a:solidFill>
              </a:defRPr>
            </a:lvl4pPr>
            <a:lvl5pPr lvl="4">
              <a:spcBef>
                <a:spcPts val="0"/>
              </a:spcBef>
              <a:spcAft>
                <a:spcPts val="0"/>
              </a:spcAft>
              <a:buClr>
                <a:schemeClr val="lt1"/>
              </a:buClr>
              <a:buSzPts val="3500"/>
              <a:buNone/>
              <a:defRPr>
                <a:solidFill>
                  <a:schemeClr val="lt1"/>
                </a:solidFill>
              </a:defRPr>
            </a:lvl5pPr>
            <a:lvl6pPr lvl="5">
              <a:spcBef>
                <a:spcPts val="0"/>
              </a:spcBef>
              <a:spcAft>
                <a:spcPts val="0"/>
              </a:spcAft>
              <a:buClr>
                <a:schemeClr val="lt1"/>
              </a:buClr>
              <a:buSzPts val="3500"/>
              <a:buNone/>
              <a:defRPr>
                <a:solidFill>
                  <a:schemeClr val="lt1"/>
                </a:solidFill>
              </a:defRPr>
            </a:lvl6pPr>
            <a:lvl7pPr lvl="6">
              <a:spcBef>
                <a:spcPts val="0"/>
              </a:spcBef>
              <a:spcAft>
                <a:spcPts val="0"/>
              </a:spcAft>
              <a:buClr>
                <a:schemeClr val="lt1"/>
              </a:buClr>
              <a:buSzPts val="3500"/>
              <a:buNone/>
              <a:defRPr>
                <a:solidFill>
                  <a:schemeClr val="lt1"/>
                </a:solidFill>
              </a:defRPr>
            </a:lvl7pPr>
            <a:lvl8pPr lvl="7">
              <a:spcBef>
                <a:spcPts val="0"/>
              </a:spcBef>
              <a:spcAft>
                <a:spcPts val="0"/>
              </a:spcAft>
              <a:buClr>
                <a:schemeClr val="lt1"/>
              </a:buClr>
              <a:buSzPts val="3500"/>
              <a:buNone/>
              <a:defRPr>
                <a:solidFill>
                  <a:schemeClr val="lt1"/>
                </a:solidFill>
              </a:defRPr>
            </a:lvl8pPr>
            <a:lvl9pPr lvl="8">
              <a:spcBef>
                <a:spcPts val="0"/>
              </a:spcBef>
              <a:spcAft>
                <a:spcPts val="0"/>
              </a:spcAft>
              <a:buClr>
                <a:schemeClr val="lt1"/>
              </a:buClr>
              <a:buSzPts val="3500"/>
              <a:buNone/>
              <a:defRPr>
                <a:solidFill>
                  <a:schemeClr val="lt1"/>
                </a:solidFill>
              </a:defRPr>
            </a:lvl9pPr>
          </a:lstStyle>
          <a:p>
            <a:endParaRPr/>
          </a:p>
        </p:txBody>
      </p:sp>
      <p:sp>
        <p:nvSpPr>
          <p:cNvPr id="70" name="Google Shape;70;p17"/>
          <p:cNvSpPr txBox="1">
            <a:spLocks noGrp="1"/>
          </p:cNvSpPr>
          <p:nvPr>
            <p:ph type="body" idx="1"/>
          </p:nvPr>
        </p:nvSpPr>
        <p:spPr>
          <a:xfrm>
            <a:off x="720000" y="1152475"/>
            <a:ext cx="7704000" cy="3401700"/>
          </a:xfrm>
          <a:prstGeom prst="rect">
            <a:avLst/>
          </a:prstGeom>
        </p:spPr>
        <p:txBody>
          <a:bodyPr spcFirstLastPara="1" wrap="square" lIns="91425" tIns="91425" rIns="91425" bIns="91425" anchor="t" anchorCtr="0">
            <a:noAutofit/>
          </a:bodyPr>
          <a:lstStyle>
            <a:lvl1pPr marL="457200" lvl="0" indent="-317500">
              <a:lnSpc>
                <a:spcPct val="115000"/>
              </a:lnSpc>
              <a:spcBef>
                <a:spcPts val="0"/>
              </a:spcBef>
              <a:spcAft>
                <a:spcPts val="0"/>
              </a:spcAft>
              <a:buClr>
                <a:srgbClr val="434343"/>
              </a:buClr>
              <a:buSzPts val="1400"/>
              <a:buChar char="●"/>
              <a:defRPr>
                <a:solidFill>
                  <a:srgbClr val="434343"/>
                </a:solidFill>
              </a:defRPr>
            </a:lvl1pPr>
            <a:lvl2pPr marL="914400" lvl="1" indent="-317500">
              <a:lnSpc>
                <a:spcPct val="115000"/>
              </a:lnSpc>
              <a:spcBef>
                <a:spcPts val="0"/>
              </a:spcBef>
              <a:spcAft>
                <a:spcPts val="0"/>
              </a:spcAft>
              <a:buClr>
                <a:srgbClr val="434343"/>
              </a:buClr>
              <a:buSzPts val="1400"/>
              <a:buChar char="○"/>
              <a:defRPr>
                <a:solidFill>
                  <a:srgbClr val="434343"/>
                </a:solidFill>
              </a:defRPr>
            </a:lvl2pPr>
            <a:lvl3pPr marL="1371600" lvl="2" indent="-317500">
              <a:lnSpc>
                <a:spcPct val="115000"/>
              </a:lnSpc>
              <a:spcBef>
                <a:spcPts val="0"/>
              </a:spcBef>
              <a:spcAft>
                <a:spcPts val="0"/>
              </a:spcAft>
              <a:buClr>
                <a:srgbClr val="434343"/>
              </a:buClr>
              <a:buSzPts val="1400"/>
              <a:buChar char="■"/>
              <a:defRPr>
                <a:solidFill>
                  <a:srgbClr val="434343"/>
                </a:solidFill>
              </a:defRPr>
            </a:lvl3pPr>
            <a:lvl4pPr marL="1828800" lvl="3" indent="-317500">
              <a:lnSpc>
                <a:spcPct val="115000"/>
              </a:lnSpc>
              <a:spcBef>
                <a:spcPts val="0"/>
              </a:spcBef>
              <a:spcAft>
                <a:spcPts val="0"/>
              </a:spcAft>
              <a:buClr>
                <a:srgbClr val="434343"/>
              </a:buClr>
              <a:buSzPts val="1400"/>
              <a:buChar char="●"/>
              <a:defRPr>
                <a:solidFill>
                  <a:srgbClr val="434343"/>
                </a:solidFill>
              </a:defRPr>
            </a:lvl4pPr>
            <a:lvl5pPr marL="2286000" lvl="4" indent="-317500">
              <a:lnSpc>
                <a:spcPct val="115000"/>
              </a:lnSpc>
              <a:spcBef>
                <a:spcPts val="0"/>
              </a:spcBef>
              <a:spcAft>
                <a:spcPts val="0"/>
              </a:spcAft>
              <a:buClr>
                <a:srgbClr val="434343"/>
              </a:buClr>
              <a:buSzPts val="1400"/>
              <a:buChar char="○"/>
              <a:defRPr>
                <a:solidFill>
                  <a:srgbClr val="434343"/>
                </a:solidFill>
              </a:defRPr>
            </a:lvl5pPr>
            <a:lvl6pPr marL="2743200" lvl="5" indent="-317500">
              <a:lnSpc>
                <a:spcPct val="115000"/>
              </a:lnSpc>
              <a:spcBef>
                <a:spcPts val="0"/>
              </a:spcBef>
              <a:spcAft>
                <a:spcPts val="0"/>
              </a:spcAft>
              <a:buClr>
                <a:srgbClr val="434343"/>
              </a:buClr>
              <a:buSzPts val="1400"/>
              <a:buChar char="■"/>
              <a:defRPr>
                <a:solidFill>
                  <a:srgbClr val="434343"/>
                </a:solidFill>
              </a:defRPr>
            </a:lvl6pPr>
            <a:lvl7pPr marL="3200400" lvl="6" indent="-317500">
              <a:lnSpc>
                <a:spcPct val="115000"/>
              </a:lnSpc>
              <a:spcBef>
                <a:spcPts val="0"/>
              </a:spcBef>
              <a:spcAft>
                <a:spcPts val="0"/>
              </a:spcAft>
              <a:buClr>
                <a:srgbClr val="434343"/>
              </a:buClr>
              <a:buSzPts val="1400"/>
              <a:buChar char="●"/>
              <a:defRPr>
                <a:solidFill>
                  <a:srgbClr val="434343"/>
                </a:solidFill>
              </a:defRPr>
            </a:lvl7pPr>
            <a:lvl8pPr marL="3657600" lvl="7" indent="-317500">
              <a:lnSpc>
                <a:spcPct val="115000"/>
              </a:lnSpc>
              <a:spcBef>
                <a:spcPts val="0"/>
              </a:spcBef>
              <a:spcAft>
                <a:spcPts val="0"/>
              </a:spcAft>
              <a:buClr>
                <a:srgbClr val="434343"/>
              </a:buClr>
              <a:buSzPts val="1400"/>
              <a:buChar char="○"/>
              <a:defRPr>
                <a:solidFill>
                  <a:srgbClr val="434343"/>
                </a:solidFill>
              </a:defRPr>
            </a:lvl8pPr>
            <a:lvl9pPr marL="4114800" lvl="8" indent="-317500">
              <a:lnSpc>
                <a:spcPct val="115000"/>
              </a:lnSpc>
              <a:spcBef>
                <a:spcPts val="0"/>
              </a:spcBef>
              <a:spcAft>
                <a:spcPts val="0"/>
              </a:spcAft>
              <a:buClr>
                <a:srgbClr val="434343"/>
              </a:buClr>
              <a:buSzPts val="1400"/>
              <a:buChar char="■"/>
              <a:defRPr>
                <a:solidFill>
                  <a:srgbClr val="434343"/>
                </a:solidFill>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71"/>
        <p:cNvGrpSpPr/>
        <p:nvPr/>
      </p:nvGrpSpPr>
      <p:grpSpPr>
        <a:xfrm>
          <a:off x="0" y="0"/>
          <a:ext cx="0" cy="0"/>
          <a:chOff x="0" y="0"/>
          <a:chExt cx="0" cy="0"/>
        </a:xfrm>
      </p:grpSpPr>
      <p:sp>
        <p:nvSpPr>
          <p:cNvPr id="72" name="Google Shape;72;p18"/>
          <p:cNvSpPr>
            <a:spLocks noGrp="1"/>
          </p:cNvSpPr>
          <p:nvPr>
            <p:ph type="pic" idx="2"/>
          </p:nvPr>
        </p:nvSpPr>
        <p:spPr>
          <a:xfrm>
            <a:off x="5284575" y="-35400"/>
            <a:ext cx="3859500" cy="5186400"/>
          </a:xfrm>
          <a:prstGeom prst="rect">
            <a:avLst/>
          </a:prstGeom>
          <a:noFill/>
          <a:ln>
            <a:noFill/>
          </a:ln>
        </p:spPr>
      </p:sp>
      <p:sp>
        <p:nvSpPr>
          <p:cNvPr id="73" name="Google Shape;73;p18"/>
          <p:cNvSpPr txBox="1">
            <a:spLocks noGrp="1"/>
          </p:cNvSpPr>
          <p:nvPr>
            <p:ph type="subTitle" idx="1"/>
          </p:nvPr>
        </p:nvSpPr>
        <p:spPr>
          <a:xfrm>
            <a:off x="844751" y="1587807"/>
            <a:ext cx="2379900" cy="572700"/>
          </a:xfrm>
          <a:prstGeom prst="rect">
            <a:avLst/>
          </a:prstGeom>
        </p:spPr>
        <p:txBody>
          <a:bodyPr spcFirstLastPara="1" wrap="square" lIns="91425" tIns="91425" rIns="91425" bIns="91425" anchor="b" anchorCtr="0">
            <a:noAutofit/>
          </a:bodyPr>
          <a:lstStyle>
            <a:lvl1pPr lvl="0">
              <a:lnSpc>
                <a:spcPct val="100000"/>
              </a:lnSpc>
              <a:spcBef>
                <a:spcPts val="0"/>
              </a:spcBef>
              <a:spcAft>
                <a:spcPts val="0"/>
              </a:spcAft>
              <a:buSzPts val="2500"/>
              <a:buFont typeface="Bebas Neue"/>
              <a:buNone/>
              <a:defRPr sz="2400">
                <a:solidFill>
                  <a:schemeClr val="lt1"/>
                </a:solidFill>
                <a:latin typeface="DM Serif Display"/>
                <a:ea typeface="DM Serif Display"/>
                <a:cs typeface="DM Serif Display"/>
                <a:sym typeface="DM Serif Display"/>
              </a:defRPr>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74" name="Google Shape;74;p18"/>
          <p:cNvSpPr txBox="1">
            <a:spLocks noGrp="1"/>
          </p:cNvSpPr>
          <p:nvPr>
            <p:ph type="subTitle" idx="3"/>
          </p:nvPr>
        </p:nvSpPr>
        <p:spPr>
          <a:xfrm>
            <a:off x="3355939" y="1587807"/>
            <a:ext cx="2504700" cy="572700"/>
          </a:xfrm>
          <a:prstGeom prst="rect">
            <a:avLst/>
          </a:prstGeom>
        </p:spPr>
        <p:txBody>
          <a:bodyPr spcFirstLastPara="1" wrap="square" lIns="91425" tIns="91425" rIns="91425" bIns="91425" anchor="b" anchorCtr="0">
            <a:noAutofit/>
          </a:bodyPr>
          <a:lstStyle>
            <a:lvl1pPr lvl="0">
              <a:lnSpc>
                <a:spcPct val="100000"/>
              </a:lnSpc>
              <a:spcBef>
                <a:spcPts val="0"/>
              </a:spcBef>
              <a:spcAft>
                <a:spcPts val="0"/>
              </a:spcAft>
              <a:buSzPts val="2500"/>
              <a:buFont typeface="Bebas Neue"/>
              <a:buNone/>
              <a:defRPr sz="2400">
                <a:solidFill>
                  <a:schemeClr val="lt1"/>
                </a:solidFill>
                <a:latin typeface="DM Serif Display"/>
                <a:ea typeface="DM Serif Display"/>
                <a:cs typeface="DM Serif Display"/>
                <a:sym typeface="DM Serif Display"/>
              </a:defRPr>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75" name="Google Shape;75;p18"/>
          <p:cNvSpPr txBox="1">
            <a:spLocks noGrp="1"/>
          </p:cNvSpPr>
          <p:nvPr>
            <p:ph type="subTitle" idx="4"/>
          </p:nvPr>
        </p:nvSpPr>
        <p:spPr>
          <a:xfrm>
            <a:off x="719998" y="2032350"/>
            <a:ext cx="2379900" cy="17100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Clr>
                <a:schemeClr val="accent2"/>
              </a:buClr>
              <a:buSzPts val="1400"/>
              <a:buChar char="●"/>
              <a:defRPr/>
            </a:lvl1pPr>
            <a:lvl2pPr lvl="1" algn="ctr">
              <a:lnSpc>
                <a:spcPct val="100000"/>
              </a:lnSpc>
              <a:spcBef>
                <a:spcPts val="0"/>
              </a:spcBef>
              <a:spcAft>
                <a:spcPts val="0"/>
              </a:spcAft>
              <a:buSzPts val="1400"/>
              <a:buChar char="○"/>
              <a:defRPr/>
            </a:lvl2pPr>
            <a:lvl3pPr lvl="2" algn="ctr">
              <a:lnSpc>
                <a:spcPct val="100000"/>
              </a:lnSpc>
              <a:spcBef>
                <a:spcPts val="0"/>
              </a:spcBef>
              <a:spcAft>
                <a:spcPts val="0"/>
              </a:spcAft>
              <a:buSzPts val="1400"/>
              <a:buChar char="■"/>
              <a:defRPr/>
            </a:lvl3pPr>
            <a:lvl4pPr lvl="3" algn="ctr">
              <a:lnSpc>
                <a:spcPct val="100000"/>
              </a:lnSpc>
              <a:spcBef>
                <a:spcPts val="0"/>
              </a:spcBef>
              <a:spcAft>
                <a:spcPts val="0"/>
              </a:spcAft>
              <a:buSzPts val="1400"/>
              <a:buChar char="●"/>
              <a:defRPr/>
            </a:lvl4pPr>
            <a:lvl5pPr lvl="4" algn="ctr">
              <a:lnSpc>
                <a:spcPct val="100000"/>
              </a:lnSpc>
              <a:spcBef>
                <a:spcPts val="0"/>
              </a:spcBef>
              <a:spcAft>
                <a:spcPts val="0"/>
              </a:spcAft>
              <a:buSzPts val="1400"/>
              <a:buChar char="○"/>
              <a:defRPr/>
            </a:lvl5pPr>
            <a:lvl6pPr lvl="5" algn="ctr">
              <a:lnSpc>
                <a:spcPct val="100000"/>
              </a:lnSpc>
              <a:spcBef>
                <a:spcPts val="0"/>
              </a:spcBef>
              <a:spcAft>
                <a:spcPts val="0"/>
              </a:spcAft>
              <a:buSzPts val="1400"/>
              <a:buChar char="■"/>
              <a:defRPr/>
            </a:lvl6pPr>
            <a:lvl7pPr lvl="6" algn="ctr">
              <a:lnSpc>
                <a:spcPct val="100000"/>
              </a:lnSpc>
              <a:spcBef>
                <a:spcPts val="0"/>
              </a:spcBef>
              <a:spcAft>
                <a:spcPts val="0"/>
              </a:spcAft>
              <a:buSzPts val="1400"/>
              <a:buChar char="●"/>
              <a:defRPr/>
            </a:lvl7pPr>
            <a:lvl8pPr lvl="7" algn="ctr">
              <a:lnSpc>
                <a:spcPct val="100000"/>
              </a:lnSpc>
              <a:spcBef>
                <a:spcPts val="0"/>
              </a:spcBef>
              <a:spcAft>
                <a:spcPts val="0"/>
              </a:spcAft>
              <a:buSzPts val="1400"/>
              <a:buChar char="○"/>
              <a:defRPr/>
            </a:lvl8pPr>
            <a:lvl9pPr lvl="8" algn="ctr">
              <a:lnSpc>
                <a:spcPct val="100000"/>
              </a:lnSpc>
              <a:spcBef>
                <a:spcPts val="0"/>
              </a:spcBef>
              <a:spcAft>
                <a:spcPts val="0"/>
              </a:spcAft>
              <a:buSzPts val="1400"/>
              <a:buChar char="■"/>
              <a:defRPr/>
            </a:lvl9pPr>
          </a:lstStyle>
          <a:p>
            <a:endParaRPr/>
          </a:p>
        </p:txBody>
      </p:sp>
      <p:sp>
        <p:nvSpPr>
          <p:cNvPr id="76" name="Google Shape;76;p18"/>
          <p:cNvSpPr txBox="1">
            <a:spLocks noGrp="1"/>
          </p:cNvSpPr>
          <p:nvPr>
            <p:ph type="subTitle" idx="5"/>
          </p:nvPr>
        </p:nvSpPr>
        <p:spPr>
          <a:xfrm>
            <a:off x="3224648" y="2032350"/>
            <a:ext cx="2504700" cy="17100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Clr>
                <a:schemeClr val="accent2"/>
              </a:buClr>
              <a:buSzPts val="1400"/>
              <a:buChar char="●"/>
              <a:defRPr/>
            </a:lvl1pPr>
            <a:lvl2pPr lvl="1" algn="ctr">
              <a:lnSpc>
                <a:spcPct val="100000"/>
              </a:lnSpc>
              <a:spcBef>
                <a:spcPts val="0"/>
              </a:spcBef>
              <a:spcAft>
                <a:spcPts val="0"/>
              </a:spcAft>
              <a:buSzPts val="1400"/>
              <a:buChar char="○"/>
              <a:defRPr/>
            </a:lvl2pPr>
            <a:lvl3pPr lvl="2" algn="ctr">
              <a:lnSpc>
                <a:spcPct val="100000"/>
              </a:lnSpc>
              <a:spcBef>
                <a:spcPts val="0"/>
              </a:spcBef>
              <a:spcAft>
                <a:spcPts val="0"/>
              </a:spcAft>
              <a:buSzPts val="1400"/>
              <a:buChar char="■"/>
              <a:defRPr/>
            </a:lvl3pPr>
            <a:lvl4pPr lvl="3" algn="ctr">
              <a:lnSpc>
                <a:spcPct val="100000"/>
              </a:lnSpc>
              <a:spcBef>
                <a:spcPts val="0"/>
              </a:spcBef>
              <a:spcAft>
                <a:spcPts val="0"/>
              </a:spcAft>
              <a:buSzPts val="1400"/>
              <a:buChar char="●"/>
              <a:defRPr/>
            </a:lvl4pPr>
            <a:lvl5pPr lvl="4" algn="ctr">
              <a:lnSpc>
                <a:spcPct val="100000"/>
              </a:lnSpc>
              <a:spcBef>
                <a:spcPts val="0"/>
              </a:spcBef>
              <a:spcAft>
                <a:spcPts val="0"/>
              </a:spcAft>
              <a:buSzPts val="1400"/>
              <a:buChar char="○"/>
              <a:defRPr/>
            </a:lvl5pPr>
            <a:lvl6pPr lvl="5" algn="ctr">
              <a:lnSpc>
                <a:spcPct val="100000"/>
              </a:lnSpc>
              <a:spcBef>
                <a:spcPts val="0"/>
              </a:spcBef>
              <a:spcAft>
                <a:spcPts val="0"/>
              </a:spcAft>
              <a:buSzPts val="1400"/>
              <a:buChar char="■"/>
              <a:defRPr/>
            </a:lvl6pPr>
            <a:lvl7pPr lvl="6" algn="ctr">
              <a:lnSpc>
                <a:spcPct val="100000"/>
              </a:lnSpc>
              <a:spcBef>
                <a:spcPts val="0"/>
              </a:spcBef>
              <a:spcAft>
                <a:spcPts val="0"/>
              </a:spcAft>
              <a:buSzPts val="1400"/>
              <a:buChar char="●"/>
              <a:defRPr/>
            </a:lvl7pPr>
            <a:lvl8pPr lvl="7" algn="ctr">
              <a:lnSpc>
                <a:spcPct val="100000"/>
              </a:lnSpc>
              <a:spcBef>
                <a:spcPts val="0"/>
              </a:spcBef>
              <a:spcAft>
                <a:spcPts val="0"/>
              </a:spcAft>
              <a:buSzPts val="1400"/>
              <a:buChar char="○"/>
              <a:defRPr/>
            </a:lvl8pPr>
            <a:lvl9pPr lvl="8" algn="ctr">
              <a:lnSpc>
                <a:spcPct val="100000"/>
              </a:lnSpc>
              <a:spcBef>
                <a:spcPts val="0"/>
              </a:spcBef>
              <a:spcAft>
                <a:spcPts val="0"/>
              </a:spcAft>
              <a:buSzPts val="1400"/>
              <a:buChar char="■"/>
              <a:defRPr/>
            </a:lvl9pPr>
          </a:lstStyle>
          <a:p>
            <a:endParaRPr/>
          </a:p>
        </p:txBody>
      </p:sp>
      <p:sp>
        <p:nvSpPr>
          <p:cNvPr id="77" name="Google Shape;77;p18"/>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8"/>
        <p:cNvGrpSpPr/>
        <p:nvPr/>
      </p:nvGrpSpPr>
      <p:grpSpPr>
        <a:xfrm>
          <a:off x="0" y="0"/>
          <a:ext cx="0" cy="0"/>
          <a:chOff x="0" y="0"/>
          <a:chExt cx="0" cy="0"/>
        </a:xfrm>
      </p:grpSpPr>
      <p:sp>
        <p:nvSpPr>
          <p:cNvPr id="79" name="Google Shape;79;p19"/>
          <p:cNvSpPr/>
          <p:nvPr/>
        </p:nvSpPr>
        <p:spPr>
          <a:xfrm>
            <a:off x="0" y="0"/>
            <a:ext cx="9144000" cy="1136400"/>
          </a:xfrm>
          <a:prstGeom prst="rect">
            <a:avLst/>
          </a:prstGeom>
          <a:solidFill>
            <a:srgbClr val="313131">
              <a:alpha val="91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19"/>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500"/>
              <a:buNone/>
              <a:defRPr>
                <a:solidFill>
                  <a:schemeClr val="lt1"/>
                </a:solidFill>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81"/>
        <p:cNvGrpSpPr/>
        <p:nvPr/>
      </p:nvGrpSpPr>
      <p:grpSpPr>
        <a:xfrm>
          <a:off x="0" y="0"/>
          <a:ext cx="0" cy="0"/>
          <a:chOff x="0" y="0"/>
          <a:chExt cx="0" cy="0"/>
        </a:xfrm>
      </p:grpSpPr>
      <p:sp>
        <p:nvSpPr>
          <p:cNvPr id="82" name="Google Shape;82;p20"/>
          <p:cNvSpPr txBox="1">
            <a:spLocks noGrp="1"/>
          </p:cNvSpPr>
          <p:nvPr>
            <p:ph type="title"/>
          </p:nvPr>
        </p:nvSpPr>
        <p:spPr>
          <a:xfrm>
            <a:off x="4119400" y="445025"/>
            <a:ext cx="3987600" cy="572700"/>
          </a:xfrm>
          <a:prstGeom prst="rect">
            <a:avLst/>
          </a:prstGeom>
        </p:spPr>
        <p:txBody>
          <a:bodyPr spcFirstLastPara="1" wrap="square" lIns="91425" tIns="91425" rIns="91425" bIns="91425" anchor="t" anchorCtr="0">
            <a:noAutofit/>
          </a:bodyPr>
          <a:lstStyle>
            <a:lvl1pPr lvl="0">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a:endParaRPr/>
          </a:p>
        </p:txBody>
      </p:sp>
      <p:sp>
        <p:nvSpPr>
          <p:cNvPr id="83" name="Google Shape;83;p20"/>
          <p:cNvSpPr txBox="1">
            <a:spLocks noGrp="1"/>
          </p:cNvSpPr>
          <p:nvPr>
            <p:ph type="body" idx="1"/>
          </p:nvPr>
        </p:nvSpPr>
        <p:spPr>
          <a:xfrm>
            <a:off x="4119400" y="1685875"/>
            <a:ext cx="4251900" cy="20646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Clr>
                <a:schemeClr val="lt2"/>
              </a:buClr>
              <a:buSzPts val="1400"/>
              <a:buChar char="●"/>
              <a:defRPr sz="1400"/>
            </a:lvl1pPr>
            <a:lvl2pPr marL="914400" lvl="1" indent="-317500">
              <a:lnSpc>
                <a:spcPct val="115000"/>
              </a:lnSpc>
              <a:spcBef>
                <a:spcPts val="0"/>
              </a:spcBef>
              <a:spcAft>
                <a:spcPts val="0"/>
              </a:spcAft>
              <a:buSzPts val="1400"/>
              <a:buChar char="○"/>
              <a:defRPr/>
            </a:lvl2pPr>
            <a:lvl3pPr marL="1371600" lvl="2" indent="-317500">
              <a:lnSpc>
                <a:spcPct val="115000"/>
              </a:lnSpc>
              <a:spcBef>
                <a:spcPts val="0"/>
              </a:spcBef>
              <a:spcAft>
                <a:spcPts val="0"/>
              </a:spcAft>
              <a:buSzPts val="1400"/>
              <a:buChar char="■"/>
              <a:defRPr/>
            </a:lvl3pPr>
            <a:lvl4pPr marL="1828800" lvl="3" indent="-317500">
              <a:lnSpc>
                <a:spcPct val="115000"/>
              </a:lnSpc>
              <a:spcBef>
                <a:spcPts val="0"/>
              </a:spcBef>
              <a:spcAft>
                <a:spcPts val="0"/>
              </a:spcAft>
              <a:buSzPts val="1400"/>
              <a:buChar char="●"/>
              <a:defRPr/>
            </a:lvl4pPr>
            <a:lvl5pPr marL="2286000" lvl="4" indent="-317500">
              <a:lnSpc>
                <a:spcPct val="115000"/>
              </a:lnSpc>
              <a:spcBef>
                <a:spcPts val="0"/>
              </a:spcBef>
              <a:spcAft>
                <a:spcPts val="0"/>
              </a:spcAft>
              <a:buSzPts val="1400"/>
              <a:buChar char="○"/>
              <a:defRPr/>
            </a:lvl5pPr>
            <a:lvl6pPr marL="2743200" lvl="5" indent="-317500">
              <a:lnSpc>
                <a:spcPct val="115000"/>
              </a:lnSpc>
              <a:spcBef>
                <a:spcPts val="0"/>
              </a:spcBef>
              <a:spcAft>
                <a:spcPts val="0"/>
              </a:spcAft>
              <a:buSzPts val="1400"/>
              <a:buChar char="■"/>
              <a:defRPr/>
            </a:lvl6pPr>
            <a:lvl7pPr marL="3200400" lvl="6" indent="-317500">
              <a:lnSpc>
                <a:spcPct val="115000"/>
              </a:lnSpc>
              <a:spcBef>
                <a:spcPts val="0"/>
              </a:spcBef>
              <a:spcAft>
                <a:spcPts val="0"/>
              </a:spcAft>
              <a:buSzPts val="1400"/>
              <a:buChar char="●"/>
              <a:defRPr/>
            </a:lvl7pPr>
            <a:lvl8pPr marL="3657600" lvl="7" indent="-317500">
              <a:lnSpc>
                <a:spcPct val="115000"/>
              </a:lnSpc>
              <a:spcBef>
                <a:spcPts val="0"/>
              </a:spcBef>
              <a:spcAft>
                <a:spcPts val="0"/>
              </a:spcAft>
              <a:buSzPts val="1400"/>
              <a:buChar char="○"/>
              <a:defRPr/>
            </a:lvl8pPr>
            <a:lvl9pPr marL="4114800" lvl="8" indent="-317500">
              <a:lnSpc>
                <a:spcPct val="115000"/>
              </a:lnSpc>
              <a:spcBef>
                <a:spcPts val="0"/>
              </a:spcBef>
              <a:spcAft>
                <a:spcPts val="0"/>
              </a:spcAft>
              <a:buSzPts val="1400"/>
              <a:buChar char="■"/>
              <a:defRPr/>
            </a:lvl9pPr>
          </a:lstStyle>
          <a:p>
            <a:endParaRPr/>
          </a:p>
        </p:txBody>
      </p:sp>
      <p:sp>
        <p:nvSpPr>
          <p:cNvPr id="84" name="Google Shape;84;p20"/>
          <p:cNvSpPr>
            <a:spLocks noGrp="1"/>
          </p:cNvSpPr>
          <p:nvPr>
            <p:ph type="pic" idx="2"/>
          </p:nvPr>
        </p:nvSpPr>
        <p:spPr>
          <a:xfrm>
            <a:off x="100" y="7550"/>
            <a:ext cx="3428100" cy="5143500"/>
          </a:xfrm>
          <a:prstGeom prst="rect">
            <a:avLst/>
          </a:prstGeom>
          <a:noFill/>
          <a:ln>
            <a:noFill/>
          </a:ln>
        </p:spPr>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85"/>
        <p:cNvGrpSpPr/>
        <p:nvPr/>
      </p:nvGrpSpPr>
      <p:grpSpPr>
        <a:xfrm>
          <a:off x="0" y="0"/>
          <a:ext cx="0" cy="0"/>
          <a:chOff x="0" y="0"/>
          <a:chExt cx="0" cy="0"/>
        </a:xfrm>
      </p:grpSpPr>
      <p:sp>
        <p:nvSpPr>
          <p:cNvPr id="86" name="Google Shape;86;p21"/>
          <p:cNvSpPr/>
          <p:nvPr/>
        </p:nvSpPr>
        <p:spPr>
          <a:xfrm>
            <a:off x="1290900" y="983400"/>
            <a:ext cx="6562200" cy="3176700"/>
          </a:xfrm>
          <a:prstGeom prst="rect">
            <a:avLst/>
          </a:prstGeom>
          <a:solidFill>
            <a:srgbClr val="313131">
              <a:alpha val="91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21"/>
          <p:cNvSpPr/>
          <p:nvPr/>
        </p:nvSpPr>
        <p:spPr>
          <a:xfrm>
            <a:off x="8006300" y="983400"/>
            <a:ext cx="1173300" cy="3176700"/>
          </a:xfrm>
          <a:prstGeom prst="rect">
            <a:avLst/>
          </a:prstGeom>
          <a:solidFill>
            <a:srgbClr val="E9E9E9">
              <a:alpha val="64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21"/>
          <p:cNvSpPr/>
          <p:nvPr/>
        </p:nvSpPr>
        <p:spPr>
          <a:xfrm>
            <a:off x="0" y="983400"/>
            <a:ext cx="1137600" cy="3176700"/>
          </a:xfrm>
          <a:prstGeom prst="rect">
            <a:avLst/>
          </a:prstGeom>
          <a:solidFill>
            <a:srgbClr val="E9E9E9">
              <a:alpha val="64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21"/>
          <p:cNvSpPr txBox="1">
            <a:spLocks noGrp="1"/>
          </p:cNvSpPr>
          <p:nvPr>
            <p:ph type="title"/>
          </p:nvPr>
        </p:nvSpPr>
        <p:spPr>
          <a:xfrm>
            <a:off x="1653450" y="1307100"/>
            <a:ext cx="5837100" cy="2529300"/>
          </a:xfrm>
          <a:prstGeom prst="rect">
            <a:avLst/>
          </a:prstGeom>
        </p:spPr>
        <p:txBody>
          <a:bodyPr spcFirstLastPara="1" wrap="square" lIns="91425" tIns="91425" rIns="91425" bIns="91425" anchor="ctr" anchorCtr="0">
            <a:noAutofit/>
          </a:bodyPr>
          <a:lstStyle>
            <a:lvl1pPr lvl="0" algn="ctr">
              <a:lnSpc>
                <a:spcPct val="80000"/>
              </a:lnSpc>
              <a:spcBef>
                <a:spcPts val="0"/>
              </a:spcBef>
              <a:spcAft>
                <a:spcPts val="0"/>
              </a:spcAft>
              <a:buSzPts val="6000"/>
              <a:buNone/>
              <a:defRPr sz="8900">
                <a:solidFill>
                  <a:schemeClr val="lt1"/>
                </a:solidFill>
              </a:defRPr>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90"/>
        <p:cNvGrpSpPr/>
        <p:nvPr/>
      </p:nvGrpSpPr>
      <p:grpSpPr>
        <a:xfrm>
          <a:off x="0" y="0"/>
          <a:ext cx="0" cy="0"/>
          <a:chOff x="0" y="0"/>
          <a:chExt cx="0" cy="0"/>
        </a:xfrm>
      </p:grpSpPr>
      <p:sp>
        <p:nvSpPr>
          <p:cNvPr id="91" name="Google Shape;91;p22"/>
          <p:cNvSpPr txBox="1">
            <a:spLocks noGrp="1"/>
          </p:cNvSpPr>
          <p:nvPr>
            <p:ph type="title"/>
          </p:nvPr>
        </p:nvSpPr>
        <p:spPr>
          <a:xfrm>
            <a:off x="715100" y="2202425"/>
            <a:ext cx="4560000" cy="841800"/>
          </a:xfrm>
          <a:prstGeom prst="rect">
            <a:avLst/>
          </a:prstGeom>
        </p:spPr>
        <p:txBody>
          <a:bodyPr spcFirstLastPara="1" wrap="square" lIns="91425" tIns="91425" rIns="91425" bIns="91425" anchor="b" anchorCtr="0">
            <a:noAutofit/>
          </a:bodyPr>
          <a:lstStyle>
            <a:lvl1pPr lvl="0">
              <a:spcBef>
                <a:spcPts val="0"/>
              </a:spcBef>
              <a:spcAft>
                <a:spcPts val="0"/>
              </a:spcAft>
              <a:buSzPts val="3600"/>
              <a:buNone/>
              <a:defRPr sz="4500">
                <a:solidFill>
                  <a:schemeClr val="lt1"/>
                </a:solidFill>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92" name="Google Shape;92;p22"/>
          <p:cNvSpPr txBox="1">
            <a:spLocks noGrp="1"/>
          </p:cNvSpPr>
          <p:nvPr>
            <p:ph type="subTitle" idx="1"/>
          </p:nvPr>
        </p:nvSpPr>
        <p:spPr>
          <a:xfrm>
            <a:off x="715100" y="3020675"/>
            <a:ext cx="4560000" cy="14421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600">
                <a:solidFill>
                  <a:schemeClr val="lt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93" name="Google Shape;93;p22"/>
          <p:cNvSpPr>
            <a:spLocks noGrp="1"/>
          </p:cNvSpPr>
          <p:nvPr>
            <p:ph type="pic" idx="2"/>
          </p:nvPr>
        </p:nvSpPr>
        <p:spPr>
          <a:xfrm>
            <a:off x="5216899" y="0"/>
            <a:ext cx="3943200" cy="5143500"/>
          </a:xfrm>
          <a:prstGeom prst="rect">
            <a:avLst/>
          </a:prstGeom>
          <a:noFill/>
          <a:ln>
            <a:noFill/>
          </a:ln>
        </p:spPr>
        <p:txBody>
          <a:bodyPr/>
          <a:lstStyle/>
          <a:p>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94"/>
        <p:cNvGrpSpPr/>
        <p:nvPr/>
      </p:nvGrpSpPr>
      <p:grpSpPr>
        <a:xfrm>
          <a:off x="0" y="0"/>
          <a:ext cx="0" cy="0"/>
          <a:chOff x="0" y="0"/>
          <a:chExt cx="0" cy="0"/>
        </a:xfrm>
      </p:grpSpPr>
      <p:sp>
        <p:nvSpPr>
          <p:cNvPr id="95" name="Google Shape;95;p23"/>
          <p:cNvSpPr>
            <a:spLocks noGrp="1"/>
          </p:cNvSpPr>
          <p:nvPr>
            <p:ph type="pic" idx="2"/>
          </p:nvPr>
        </p:nvSpPr>
        <p:spPr>
          <a:xfrm>
            <a:off x="-75" y="-4750"/>
            <a:ext cx="9144000" cy="5148300"/>
          </a:xfrm>
          <a:prstGeom prst="rect">
            <a:avLst/>
          </a:prstGeom>
          <a:noFill/>
          <a:ln>
            <a:noFill/>
          </a:ln>
        </p:spPr>
      </p:sp>
      <p:sp>
        <p:nvSpPr>
          <p:cNvPr id="96" name="Google Shape;96;p23"/>
          <p:cNvSpPr txBox="1">
            <a:spLocks noGrp="1"/>
          </p:cNvSpPr>
          <p:nvPr>
            <p:ph type="title"/>
          </p:nvPr>
        </p:nvSpPr>
        <p:spPr>
          <a:xfrm>
            <a:off x="720000" y="3711475"/>
            <a:ext cx="7704000" cy="618300"/>
          </a:xfrm>
          <a:prstGeom prst="rect">
            <a:avLst/>
          </a:prstGeom>
          <a:solidFill>
            <a:srgbClr val="313131">
              <a:alpha val="91670"/>
            </a:srgbClr>
          </a:solidFill>
        </p:spPr>
        <p:txBody>
          <a:bodyPr spcFirstLastPara="1" wrap="square" lIns="91425" tIns="91425" rIns="91425" bIns="91425" anchor="ctr" anchorCtr="0">
            <a:noAutofit/>
          </a:bodyPr>
          <a:lstStyle>
            <a:lvl1pPr lvl="0" algn="ctr">
              <a:spcBef>
                <a:spcPts val="0"/>
              </a:spcBef>
              <a:spcAft>
                <a:spcPts val="0"/>
              </a:spcAft>
              <a:buSzPts val="3500"/>
              <a:buNone/>
              <a:defRPr>
                <a:solidFill>
                  <a:schemeClr val="lt1"/>
                </a:solidFill>
              </a:defRPr>
            </a:lvl1pPr>
            <a:lvl2pPr lvl="1" algn="ctr">
              <a:spcBef>
                <a:spcPts val="0"/>
              </a:spcBef>
              <a:spcAft>
                <a:spcPts val="0"/>
              </a:spcAft>
              <a:buSzPts val="3500"/>
              <a:buNone/>
              <a:defRPr/>
            </a:lvl2pPr>
            <a:lvl3pPr lvl="2" algn="ctr">
              <a:spcBef>
                <a:spcPts val="0"/>
              </a:spcBef>
              <a:spcAft>
                <a:spcPts val="0"/>
              </a:spcAft>
              <a:buSzPts val="3500"/>
              <a:buNone/>
              <a:defRPr/>
            </a:lvl3pPr>
            <a:lvl4pPr lvl="3" algn="ctr">
              <a:spcBef>
                <a:spcPts val="0"/>
              </a:spcBef>
              <a:spcAft>
                <a:spcPts val="0"/>
              </a:spcAft>
              <a:buSzPts val="3500"/>
              <a:buNone/>
              <a:defRPr/>
            </a:lvl4pPr>
            <a:lvl5pPr lvl="4" algn="ctr">
              <a:spcBef>
                <a:spcPts val="0"/>
              </a:spcBef>
              <a:spcAft>
                <a:spcPts val="0"/>
              </a:spcAft>
              <a:buSzPts val="3500"/>
              <a:buNone/>
              <a:defRPr/>
            </a:lvl5pPr>
            <a:lvl6pPr lvl="5" algn="ctr">
              <a:spcBef>
                <a:spcPts val="0"/>
              </a:spcBef>
              <a:spcAft>
                <a:spcPts val="0"/>
              </a:spcAft>
              <a:buSzPts val="3500"/>
              <a:buNone/>
              <a:defRPr/>
            </a:lvl6pPr>
            <a:lvl7pPr lvl="6" algn="ctr">
              <a:spcBef>
                <a:spcPts val="0"/>
              </a:spcBef>
              <a:spcAft>
                <a:spcPts val="0"/>
              </a:spcAft>
              <a:buSzPts val="3500"/>
              <a:buNone/>
              <a:defRPr/>
            </a:lvl7pPr>
            <a:lvl8pPr lvl="7" algn="ctr">
              <a:spcBef>
                <a:spcPts val="0"/>
              </a:spcBef>
              <a:spcAft>
                <a:spcPts val="0"/>
              </a:spcAft>
              <a:buSzPts val="3500"/>
              <a:buNone/>
              <a:defRPr/>
            </a:lvl8pPr>
            <a:lvl9pPr lvl="8" algn="ctr">
              <a:spcBef>
                <a:spcPts val="0"/>
              </a:spcBef>
              <a:spcAft>
                <a:spcPts val="0"/>
              </a:spcAft>
              <a:buSzPts val="3500"/>
              <a:buNone/>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97"/>
        <p:cNvGrpSpPr/>
        <p:nvPr/>
      </p:nvGrpSpPr>
      <p:grpSpPr>
        <a:xfrm>
          <a:off x="0" y="0"/>
          <a:ext cx="0" cy="0"/>
          <a:chOff x="0" y="0"/>
          <a:chExt cx="0" cy="0"/>
        </a:xfrm>
      </p:grpSpPr>
      <p:sp>
        <p:nvSpPr>
          <p:cNvPr id="98" name="Google Shape;98;p24"/>
          <p:cNvSpPr>
            <a:spLocks noGrp="1"/>
          </p:cNvSpPr>
          <p:nvPr>
            <p:ph type="pic" idx="2"/>
          </p:nvPr>
        </p:nvSpPr>
        <p:spPr>
          <a:xfrm>
            <a:off x="100" y="7550"/>
            <a:ext cx="6626700" cy="5143500"/>
          </a:xfrm>
          <a:prstGeom prst="rect">
            <a:avLst/>
          </a:prstGeom>
          <a:noFill/>
          <a:ln>
            <a:noFill/>
          </a:ln>
        </p:spPr>
      </p:sp>
      <p:sp>
        <p:nvSpPr>
          <p:cNvPr id="99" name="Google Shape;99;p24"/>
          <p:cNvSpPr txBox="1">
            <a:spLocks noGrp="1"/>
          </p:cNvSpPr>
          <p:nvPr>
            <p:ph type="title" hasCustomPrompt="1"/>
          </p:nvPr>
        </p:nvSpPr>
        <p:spPr>
          <a:xfrm>
            <a:off x="715100" y="2056225"/>
            <a:ext cx="4863300" cy="1511100"/>
          </a:xfrm>
          <a:prstGeom prst="rect">
            <a:avLst/>
          </a:prstGeom>
        </p:spPr>
        <p:txBody>
          <a:bodyPr spcFirstLastPara="1" wrap="square" lIns="91425" tIns="91425" rIns="91425" bIns="91425" anchor="b" anchorCtr="0">
            <a:noAutofit/>
          </a:bodyPr>
          <a:lstStyle>
            <a:lvl1pPr lvl="0" algn="ctr">
              <a:spcBef>
                <a:spcPts val="0"/>
              </a:spcBef>
              <a:spcAft>
                <a:spcPts val="0"/>
              </a:spcAft>
              <a:buSzPts val="9600"/>
              <a:buNone/>
              <a:defRPr sz="9600">
                <a:solidFill>
                  <a:schemeClr val="lt1"/>
                </a:solidFill>
              </a:defRPr>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100" name="Google Shape;100;p24"/>
          <p:cNvSpPr txBox="1">
            <a:spLocks noGrp="1"/>
          </p:cNvSpPr>
          <p:nvPr>
            <p:ph type="subTitle" idx="1"/>
          </p:nvPr>
        </p:nvSpPr>
        <p:spPr>
          <a:xfrm>
            <a:off x="715100" y="3567375"/>
            <a:ext cx="4863300" cy="4167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600"/>
              <a:buNone/>
              <a:defRPr sz="1600">
                <a:solidFill>
                  <a:schemeClr val="lt1"/>
                </a:solidFill>
              </a:defRPr>
            </a:lvl1pPr>
            <a:lvl2pPr lvl="1" algn="ctr">
              <a:lnSpc>
                <a:spcPct val="100000"/>
              </a:lnSpc>
              <a:spcBef>
                <a:spcPts val="0"/>
              </a:spcBef>
              <a:spcAft>
                <a:spcPts val="0"/>
              </a:spcAft>
              <a:buSzPts val="1600"/>
              <a:buNone/>
              <a:defRPr sz="1600"/>
            </a:lvl2pPr>
            <a:lvl3pPr lvl="2" algn="ctr">
              <a:lnSpc>
                <a:spcPct val="100000"/>
              </a:lnSpc>
              <a:spcBef>
                <a:spcPts val="0"/>
              </a:spcBef>
              <a:spcAft>
                <a:spcPts val="0"/>
              </a:spcAft>
              <a:buSzPts val="1600"/>
              <a:buNone/>
              <a:defRPr sz="1600"/>
            </a:lvl3pPr>
            <a:lvl4pPr lvl="3" algn="ctr">
              <a:lnSpc>
                <a:spcPct val="100000"/>
              </a:lnSpc>
              <a:spcBef>
                <a:spcPts val="0"/>
              </a:spcBef>
              <a:spcAft>
                <a:spcPts val="0"/>
              </a:spcAft>
              <a:buSzPts val="1600"/>
              <a:buNone/>
              <a:defRPr sz="1600"/>
            </a:lvl4pPr>
            <a:lvl5pPr lvl="4" algn="ctr">
              <a:lnSpc>
                <a:spcPct val="100000"/>
              </a:lnSpc>
              <a:spcBef>
                <a:spcPts val="0"/>
              </a:spcBef>
              <a:spcAft>
                <a:spcPts val="0"/>
              </a:spcAft>
              <a:buSzPts val="1600"/>
              <a:buNone/>
              <a:defRPr sz="1600"/>
            </a:lvl5pPr>
            <a:lvl6pPr lvl="5" algn="ctr">
              <a:lnSpc>
                <a:spcPct val="100000"/>
              </a:lnSpc>
              <a:spcBef>
                <a:spcPts val="0"/>
              </a:spcBef>
              <a:spcAft>
                <a:spcPts val="0"/>
              </a:spcAft>
              <a:buSzPts val="1600"/>
              <a:buNone/>
              <a:defRPr sz="1600"/>
            </a:lvl6pPr>
            <a:lvl7pPr lvl="6" algn="ctr">
              <a:lnSpc>
                <a:spcPct val="100000"/>
              </a:lnSpc>
              <a:spcBef>
                <a:spcPts val="0"/>
              </a:spcBef>
              <a:spcAft>
                <a:spcPts val="0"/>
              </a:spcAft>
              <a:buSzPts val="1600"/>
              <a:buNone/>
              <a:defRPr sz="1600"/>
            </a:lvl7pPr>
            <a:lvl8pPr lvl="7" algn="ctr">
              <a:lnSpc>
                <a:spcPct val="100000"/>
              </a:lnSpc>
              <a:spcBef>
                <a:spcPts val="0"/>
              </a:spcBef>
              <a:spcAft>
                <a:spcPts val="0"/>
              </a:spcAft>
              <a:buSzPts val="1600"/>
              <a:buNone/>
              <a:defRPr sz="1600"/>
            </a:lvl8pPr>
            <a:lvl9pPr lvl="8" algn="ctr">
              <a:lnSpc>
                <a:spcPct val="100000"/>
              </a:lnSpc>
              <a:spcBef>
                <a:spcPts val="0"/>
              </a:spcBef>
              <a:spcAft>
                <a:spcPts val="0"/>
              </a:spcAft>
              <a:buSzPts val="1600"/>
              <a:buNone/>
              <a:defRPr sz="1600"/>
            </a:lvl9pPr>
          </a:lstStyle>
          <a:p>
            <a:endParaRPr/>
          </a:p>
        </p:txBody>
      </p:sp>
      <p:sp>
        <p:nvSpPr>
          <p:cNvPr id="101" name="Google Shape;101;p24"/>
          <p:cNvSpPr/>
          <p:nvPr/>
        </p:nvSpPr>
        <p:spPr>
          <a:xfrm>
            <a:off x="8207575" y="1431800"/>
            <a:ext cx="939300" cy="31767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02"/>
        <p:cNvGrpSpPr/>
        <p:nvPr/>
      </p:nvGrpSpPr>
      <p:grpSpPr>
        <a:xfrm>
          <a:off x="0" y="0"/>
          <a:ext cx="0" cy="0"/>
          <a:chOff x="0" y="0"/>
          <a:chExt cx="0" cy="0"/>
        </a:xfrm>
      </p:grpSpPr>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able of contents">
  <p:cSld name="BLANK_1">
    <p:spTree>
      <p:nvGrpSpPr>
        <p:cNvPr id="1" name="Shape 103"/>
        <p:cNvGrpSpPr/>
        <p:nvPr/>
      </p:nvGrpSpPr>
      <p:grpSpPr>
        <a:xfrm>
          <a:off x="0" y="0"/>
          <a:ext cx="0" cy="0"/>
          <a:chOff x="0" y="0"/>
          <a:chExt cx="0" cy="0"/>
        </a:xfrm>
      </p:grpSpPr>
      <p:sp>
        <p:nvSpPr>
          <p:cNvPr id="104" name="Google Shape;104;p26"/>
          <p:cNvSpPr/>
          <p:nvPr/>
        </p:nvSpPr>
        <p:spPr>
          <a:xfrm>
            <a:off x="0" y="2822625"/>
            <a:ext cx="9144000" cy="23208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26"/>
          <p:cNvSpPr txBox="1">
            <a:spLocks noGrp="1"/>
          </p:cNvSpPr>
          <p:nvPr>
            <p:ph type="title" hasCustomPrompt="1"/>
          </p:nvPr>
        </p:nvSpPr>
        <p:spPr>
          <a:xfrm>
            <a:off x="791300" y="1207550"/>
            <a:ext cx="597300" cy="593400"/>
          </a:xfrm>
          <a:prstGeom prst="rect">
            <a:avLst/>
          </a:prstGeom>
          <a:solidFill>
            <a:schemeClr val="dk2"/>
          </a:solidFill>
        </p:spPr>
        <p:txBody>
          <a:bodyPr spcFirstLastPara="1" wrap="square" lIns="91425" tIns="91425" rIns="91425" bIns="91425" anchor="ctr" anchorCtr="0">
            <a:noAutofit/>
          </a:bodyPr>
          <a:lstStyle>
            <a:lvl1pPr lvl="0" algn="ctr">
              <a:spcBef>
                <a:spcPts val="0"/>
              </a:spcBef>
              <a:spcAft>
                <a:spcPts val="0"/>
              </a:spcAft>
              <a:buSzPts val="3000"/>
              <a:buNone/>
              <a:defRPr sz="3000">
                <a:solidFill>
                  <a:schemeClr val="lt1"/>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06" name="Google Shape;106;p26"/>
          <p:cNvSpPr txBox="1">
            <a:spLocks noGrp="1"/>
          </p:cNvSpPr>
          <p:nvPr>
            <p:ph type="subTitle" idx="1"/>
          </p:nvPr>
        </p:nvSpPr>
        <p:spPr>
          <a:xfrm>
            <a:off x="715100" y="2245160"/>
            <a:ext cx="2336400" cy="484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400">
                <a:solidFill>
                  <a:schemeClr val="dk1"/>
                </a:solidFill>
              </a:defRPr>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a:endParaRPr/>
          </a:p>
        </p:txBody>
      </p:sp>
      <p:sp>
        <p:nvSpPr>
          <p:cNvPr id="107" name="Google Shape;107;p26"/>
          <p:cNvSpPr txBox="1">
            <a:spLocks noGrp="1"/>
          </p:cNvSpPr>
          <p:nvPr>
            <p:ph type="title" idx="2" hasCustomPrompt="1"/>
          </p:nvPr>
        </p:nvSpPr>
        <p:spPr>
          <a:xfrm>
            <a:off x="3480000" y="1268646"/>
            <a:ext cx="597300" cy="593400"/>
          </a:xfrm>
          <a:prstGeom prst="rect">
            <a:avLst/>
          </a:prstGeom>
          <a:solidFill>
            <a:schemeClr val="dk2"/>
          </a:solidFill>
        </p:spPr>
        <p:txBody>
          <a:bodyPr spcFirstLastPara="1" wrap="square" lIns="91425" tIns="91425" rIns="91425" bIns="91425" anchor="ctr" anchorCtr="0">
            <a:noAutofit/>
          </a:bodyPr>
          <a:lstStyle>
            <a:lvl1pPr lvl="0" algn="ctr">
              <a:spcBef>
                <a:spcPts val="0"/>
              </a:spcBef>
              <a:spcAft>
                <a:spcPts val="0"/>
              </a:spcAft>
              <a:buSzPts val="3000"/>
              <a:buNone/>
              <a:defRPr sz="3000">
                <a:solidFill>
                  <a:schemeClr val="lt1"/>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08" name="Google Shape;108;p26"/>
          <p:cNvSpPr txBox="1">
            <a:spLocks noGrp="1"/>
          </p:cNvSpPr>
          <p:nvPr>
            <p:ph type="subTitle" idx="3"/>
          </p:nvPr>
        </p:nvSpPr>
        <p:spPr>
          <a:xfrm>
            <a:off x="3403800" y="2245160"/>
            <a:ext cx="2336400" cy="484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400">
                <a:solidFill>
                  <a:schemeClr val="dk1"/>
                </a:solidFill>
              </a:defRPr>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a:endParaRPr/>
          </a:p>
        </p:txBody>
      </p:sp>
      <p:sp>
        <p:nvSpPr>
          <p:cNvPr id="109" name="Google Shape;109;p26"/>
          <p:cNvSpPr txBox="1">
            <a:spLocks noGrp="1"/>
          </p:cNvSpPr>
          <p:nvPr>
            <p:ph type="title" idx="4" hasCustomPrompt="1"/>
          </p:nvPr>
        </p:nvSpPr>
        <p:spPr>
          <a:xfrm>
            <a:off x="6163800" y="1268646"/>
            <a:ext cx="597300" cy="593400"/>
          </a:xfrm>
          <a:prstGeom prst="rect">
            <a:avLst/>
          </a:prstGeom>
          <a:solidFill>
            <a:schemeClr val="dk2"/>
          </a:solidFill>
        </p:spPr>
        <p:txBody>
          <a:bodyPr spcFirstLastPara="1" wrap="square" lIns="91425" tIns="91425" rIns="91425" bIns="91425" anchor="ctr" anchorCtr="0">
            <a:noAutofit/>
          </a:bodyPr>
          <a:lstStyle>
            <a:lvl1pPr lvl="0" algn="ctr">
              <a:spcBef>
                <a:spcPts val="0"/>
              </a:spcBef>
              <a:spcAft>
                <a:spcPts val="0"/>
              </a:spcAft>
              <a:buSzPts val="3000"/>
              <a:buNone/>
              <a:defRPr sz="3000">
                <a:solidFill>
                  <a:schemeClr val="lt1"/>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10" name="Google Shape;110;p26"/>
          <p:cNvSpPr txBox="1">
            <a:spLocks noGrp="1"/>
          </p:cNvSpPr>
          <p:nvPr>
            <p:ph type="subTitle" idx="5"/>
          </p:nvPr>
        </p:nvSpPr>
        <p:spPr>
          <a:xfrm>
            <a:off x="6087600" y="2245160"/>
            <a:ext cx="2336400" cy="484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400">
                <a:solidFill>
                  <a:schemeClr val="dk1"/>
                </a:solidFill>
              </a:defRPr>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a:endParaRPr/>
          </a:p>
        </p:txBody>
      </p:sp>
      <p:sp>
        <p:nvSpPr>
          <p:cNvPr id="111" name="Google Shape;111;p26"/>
          <p:cNvSpPr txBox="1">
            <a:spLocks noGrp="1"/>
          </p:cNvSpPr>
          <p:nvPr>
            <p:ph type="title" idx="6" hasCustomPrompt="1"/>
          </p:nvPr>
        </p:nvSpPr>
        <p:spPr>
          <a:xfrm>
            <a:off x="791300" y="3058046"/>
            <a:ext cx="597300" cy="593400"/>
          </a:xfrm>
          <a:prstGeom prst="rect">
            <a:avLst/>
          </a:prstGeom>
          <a:solidFill>
            <a:schemeClr val="dk2"/>
          </a:solidFill>
        </p:spPr>
        <p:txBody>
          <a:bodyPr spcFirstLastPara="1" wrap="square" lIns="91425" tIns="91425" rIns="91425" bIns="91425" anchor="ctr" anchorCtr="0">
            <a:noAutofit/>
          </a:bodyPr>
          <a:lstStyle>
            <a:lvl1pPr lvl="0" algn="ctr">
              <a:spcBef>
                <a:spcPts val="0"/>
              </a:spcBef>
              <a:spcAft>
                <a:spcPts val="0"/>
              </a:spcAft>
              <a:buSzPts val="3000"/>
              <a:buNone/>
              <a:defRPr sz="3000">
                <a:solidFill>
                  <a:schemeClr val="lt1"/>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12" name="Google Shape;112;p26"/>
          <p:cNvSpPr txBox="1">
            <a:spLocks noGrp="1"/>
          </p:cNvSpPr>
          <p:nvPr>
            <p:ph type="subTitle" idx="7"/>
          </p:nvPr>
        </p:nvSpPr>
        <p:spPr>
          <a:xfrm>
            <a:off x="715100" y="4047512"/>
            <a:ext cx="2336400" cy="484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400">
                <a:solidFill>
                  <a:schemeClr val="dk1"/>
                </a:solidFill>
              </a:defRPr>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a:endParaRPr/>
          </a:p>
        </p:txBody>
      </p:sp>
      <p:sp>
        <p:nvSpPr>
          <p:cNvPr id="113" name="Google Shape;113;p26"/>
          <p:cNvSpPr txBox="1">
            <a:spLocks noGrp="1"/>
          </p:cNvSpPr>
          <p:nvPr>
            <p:ph type="title" idx="8" hasCustomPrompt="1"/>
          </p:nvPr>
        </p:nvSpPr>
        <p:spPr>
          <a:xfrm>
            <a:off x="3480000" y="3058046"/>
            <a:ext cx="597300" cy="593400"/>
          </a:xfrm>
          <a:prstGeom prst="rect">
            <a:avLst/>
          </a:prstGeom>
          <a:solidFill>
            <a:schemeClr val="dk2"/>
          </a:solidFill>
        </p:spPr>
        <p:txBody>
          <a:bodyPr spcFirstLastPara="1" wrap="square" lIns="91425" tIns="91425" rIns="91425" bIns="91425" anchor="ctr" anchorCtr="0">
            <a:noAutofit/>
          </a:bodyPr>
          <a:lstStyle>
            <a:lvl1pPr lvl="0" algn="ctr">
              <a:spcBef>
                <a:spcPts val="0"/>
              </a:spcBef>
              <a:spcAft>
                <a:spcPts val="0"/>
              </a:spcAft>
              <a:buSzPts val="3000"/>
              <a:buNone/>
              <a:defRPr sz="3000">
                <a:solidFill>
                  <a:schemeClr val="lt1"/>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14" name="Google Shape;114;p26"/>
          <p:cNvSpPr txBox="1">
            <a:spLocks noGrp="1"/>
          </p:cNvSpPr>
          <p:nvPr>
            <p:ph type="subTitle" idx="9"/>
          </p:nvPr>
        </p:nvSpPr>
        <p:spPr>
          <a:xfrm>
            <a:off x="3403800" y="4047512"/>
            <a:ext cx="2336400" cy="484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400">
                <a:solidFill>
                  <a:schemeClr val="dk1"/>
                </a:solidFill>
              </a:defRPr>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a:endParaRPr/>
          </a:p>
        </p:txBody>
      </p:sp>
      <p:sp>
        <p:nvSpPr>
          <p:cNvPr id="115" name="Google Shape;115;p26"/>
          <p:cNvSpPr txBox="1">
            <a:spLocks noGrp="1"/>
          </p:cNvSpPr>
          <p:nvPr>
            <p:ph type="title" idx="13" hasCustomPrompt="1"/>
          </p:nvPr>
        </p:nvSpPr>
        <p:spPr>
          <a:xfrm>
            <a:off x="6163800" y="3058046"/>
            <a:ext cx="597300" cy="593400"/>
          </a:xfrm>
          <a:prstGeom prst="rect">
            <a:avLst/>
          </a:prstGeom>
          <a:solidFill>
            <a:schemeClr val="dk2"/>
          </a:solidFill>
        </p:spPr>
        <p:txBody>
          <a:bodyPr spcFirstLastPara="1" wrap="square" lIns="91425" tIns="91425" rIns="91425" bIns="91425" anchor="ctr" anchorCtr="0">
            <a:noAutofit/>
          </a:bodyPr>
          <a:lstStyle>
            <a:lvl1pPr lvl="0" algn="ctr">
              <a:spcBef>
                <a:spcPts val="0"/>
              </a:spcBef>
              <a:spcAft>
                <a:spcPts val="0"/>
              </a:spcAft>
              <a:buSzPts val="3000"/>
              <a:buNone/>
              <a:defRPr sz="3000">
                <a:solidFill>
                  <a:schemeClr val="lt1"/>
                </a:solidFill>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116" name="Google Shape;116;p26"/>
          <p:cNvSpPr txBox="1">
            <a:spLocks noGrp="1"/>
          </p:cNvSpPr>
          <p:nvPr>
            <p:ph type="subTitle" idx="14"/>
          </p:nvPr>
        </p:nvSpPr>
        <p:spPr>
          <a:xfrm>
            <a:off x="6087600" y="4047512"/>
            <a:ext cx="2336400" cy="484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400">
                <a:solidFill>
                  <a:schemeClr val="dk1"/>
                </a:solidFill>
              </a:defRPr>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a:endParaRPr/>
          </a:p>
        </p:txBody>
      </p:sp>
      <p:sp>
        <p:nvSpPr>
          <p:cNvPr id="117" name="Google Shape;117;p26"/>
          <p:cNvSpPr txBox="1">
            <a:spLocks noGrp="1"/>
          </p:cNvSpPr>
          <p:nvPr>
            <p:ph type="title" idx="15"/>
          </p:nvPr>
        </p:nvSpPr>
        <p:spPr>
          <a:xfrm>
            <a:off x="720000" y="445025"/>
            <a:ext cx="770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a:endParaRPr/>
          </a:p>
        </p:txBody>
      </p:sp>
      <p:sp>
        <p:nvSpPr>
          <p:cNvPr id="118" name="Google Shape;118;p26"/>
          <p:cNvSpPr txBox="1">
            <a:spLocks noGrp="1"/>
          </p:cNvSpPr>
          <p:nvPr>
            <p:ph type="subTitle" idx="16"/>
          </p:nvPr>
        </p:nvSpPr>
        <p:spPr>
          <a:xfrm>
            <a:off x="715100" y="1820250"/>
            <a:ext cx="2336400" cy="572700"/>
          </a:xfrm>
          <a:prstGeom prst="rect">
            <a:avLst/>
          </a:prstGeom>
          <a:ln>
            <a:noFill/>
          </a:ln>
        </p:spPr>
        <p:txBody>
          <a:bodyPr spcFirstLastPara="1" wrap="square" lIns="91425" tIns="91425" rIns="91425" bIns="91425" anchor="b" anchorCtr="0">
            <a:noAutofit/>
          </a:bodyPr>
          <a:lstStyle>
            <a:lvl1pPr lvl="0">
              <a:lnSpc>
                <a:spcPct val="100000"/>
              </a:lnSpc>
              <a:spcBef>
                <a:spcPts val="0"/>
              </a:spcBef>
              <a:spcAft>
                <a:spcPts val="0"/>
              </a:spcAft>
              <a:buClr>
                <a:schemeClr val="dk1"/>
              </a:buClr>
              <a:buSzPts val="2400"/>
              <a:buFont typeface="Bebas Neue"/>
              <a:buNone/>
              <a:defRPr sz="2400">
                <a:solidFill>
                  <a:schemeClr val="dk1"/>
                </a:solidFill>
                <a:latin typeface="DM Serif Display"/>
                <a:ea typeface="DM Serif Display"/>
                <a:cs typeface="DM Serif Display"/>
                <a:sym typeface="DM Serif Display"/>
              </a:defRPr>
            </a:lvl1pPr>
            <a:lvl2pPr lvl="1">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119" name="Google Shape;119;p26"/>
          <p:cNvSpPr txBox="1">
            <a:spLocks noGrp="1"/>
          </p:cNvSpPr>
          <p:nvPr>
            <p:ph type="subTitle" idx="17"/>
          </p:nvPr>
        </p:nvSpPr>
        <p:spPr>
          <a:xfrm>
            <a:off x="3403800" y="1820250"/>
            <a:ext cx="2336400" cy="572700"/>
          </a:xfrm>
          <a:prstGeom prst="rect">
            <a:avLst/>
          </a:prstGeom>
          <a:ln>
            <a:noFill/>
          </a:ln>
        </p:spPr>
        <p:txBody>
          <a:bodyPr spcFirstLastPara="1" wrap="square" lIns="91425" tIns="91425" rIns="91425" bIns="91425" anchor="b" anchorCtr="0">
            <a:noAutofit/>
          </a:bodyPr>
          <a:lstStyle>
            <a:lvl1pPr lvl="0">
              <a:lnSpc>
                <a:spcPct val="100000"/>
              </a:lnSpc>
              <a:spcBef>
                <a:spcPts val="0"/>
              </a:spcBef>
              <a:spcAft>
                <a:spcPts val="0"/>
              </a:spcAft>
              <a:buClr>
                <a:schemeClr val="dk1"/>
              </a:buClr>
              <a:buSzPts val="2400"/>
              <a:buFont typeface="Bebas Neue"/>
              <a:buNone/>
              <a:defRPr sz="2400">
                <a:solidFill>
                  <a:schemeClr val="dk1"/>
                </a:solidFill>
                <a:latin typeface="DM Serif Display"/>
                <a:ea typeface="DM Serif Display"/>
                <a:cs typeface="DM Serif Display"/>
                <a:sym typeface="DM Serif Display"/>
              </a:defRPr>
            </a:lvl1pPr>
            <a:lvl2pPr lvl="1">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120" name="Google Shape;120;p26"/>
          <p:cNvSpPr txBox="1">
            <a:spLocks noGrp="1"/>
          </p:cNvSpPr>
          <p:nvPr>
            <p:ph type="subTitle" idx="18"/>
          </p:nvPr>
        </p:nvSpPr>
        <p:spPr>
          <a:xfrm>
            <a:off x="6087600" y="1820250"/>
            <a:ext cx="2336400" cy="572700"/>
          </a:xfrm>
          <a:prstGeom prst="rect">
            <a:avLst/>
          </a:prstGeom>
          <a:ln>
            <a:noFill/>
          </a:ln>
        </p:spPr>
        <p:txBody>
          <a:bodyPr spcFirstLastPara="1" wrap="square" lIns="91425" tIns="91425" rIns="91425" bIns="91425" anchor="b" anchorCtr="0">
            <a:noAutofit/>
          </a:bodyPr>
          <a:lstStyle>
            <a:lvl1pPr lvl="0">
              <a:lnSpc>
                <a:spcPct val="100000"/>
              </a:lnSpc>
              <a:spcBef>
                <a:spcPts val="0"/>
              </a:spcBef>
              <a:spcAft>
                <a:spcPts val="0"/>
              </a:spcAft>
              <a:buClr>
                <a:schemeClr val="dk1"/>
              </a:buClr>
              <a:buSzPts val="2400"/>
              <a:buFont typeface="Bebas Neue"/>
              <a:buNone/>
              <a:defRPr sz="2400">
                <a:solidFill>
                  <a:schemeClr val="dk1"/>
                </a:solidFill>
                <a:latin typeface="DM Serif Display"/>
                <a:ea typeface="DM Serif Display"/>
                <a:cs typeface="DM Serif Display"/>
                <a:sym typeface="DM Serif Display"/>
              </a:defRPr>
            </a:lvl1pPr>
            <a:lvl2pPr lvl="1">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121" name="Google Shape;121;p26"/>
          <p:cNvSpPr txBox="1">
            <a:spLocks noGrp="1"/>
          </p:cNvSpPr>
          <p:nvPr>
            <p:ph type="subTitle" idx="19"/>
          </p:nvPr>
        </p:nvSpPr>
        <p:spPr>
          <a:xfrm>
            <a:off x="715100" y="3626425"/>
            <a:ext cx="2336400" cy="572700"/>
          </a:xfrm>
          <a:prstGeom prst="rect">
            <a:avLst/>
          </a:prstGeom>
          <a:ln>
            <a:noFill/>
          </a:ln>
        </p:spPr>
        <p:txBody>
          <a:bodyPr spcFirstLastPara="1" wrap="square" lIns="91425" tIns="91425" rIns="91425" bIns="91425" anchor="b" anchorCtr="0">
            <a:noAutofit/>
          </a:bodyPr>
          <a:lstStyle>
            <a:lvl1pPr lvl="0">
              <a:lnSpc>
                <a:spcPct val="100000"/>
              </a:lnSpc>
              <a:spcBef>
                <a:spcPts val="0"/>
              </a:spcBef>
              <a:spcAft>
                <a:spcPts val="0"/>
              </a:spcAft>
              <a:buClr>
                <a:schemeClr val="dk1"/>
              </a:buClr>
              <a:buSzPts val="2400"/>
              <a:buFont typeface="Bebas Neue"/>
              <a:buNone/>
              <a:defRPr sz="2400">
                <a:solidFill>
                  <a:schemeClr val="dk1"/>
                </a:solidFill>
                <a:latin typeface="DM Serif Display"/>
                <a:ea typeface="DM Serif Display"/>
                <a:cs typeface="DM Serif Display"/>
                <a:sym typeface="DM Serif Display"/>
              </a:defRPr>
            </a:lvl1pPr>
            <a:lvl2pPr lvl="1">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122" name="Google Shape;122;p26"/>
          <p:cNvSpPr txBox="1">
            <a:spLocks noGrp="1"/>
          </p:cNvSpPr>
          <p:nvPr>
            <p:ph type="subTitle" idx="20"/>
          </p:nvPr>
        </p:nvSpPr>
        <p:spPr>
          <a:xfrm>
            <a:off x="3403800" y="3626425"/>
            <a:ext cx="2336400" cy="572700"/>
          </a:xfrm>
          <a:prstGeom prst="rect">
            <a:avLst/>
          </a:prstGeom>
          <a:ln>
            <a:noFill/>
          </a:ln>
        </p:spPr>
        <p:txBody>
          <a:bodyPr spcFirstLastPara="1" wrap="square" lIns="91425" tIns="91425" rIns="91425" bIns="91425" anchor="b" anchorCtr="0">
            <a:noAutofit/>
          </a:bodyPr>
          <a:lstStyle>
            <a:lvl1pPr lvl="0">
              <a:lnSpc>
                <a:spcPct val="100000"/>
              </a:lnSpc>
              <a:spcBef>
                <a:spcPts val="0"/>
              </a:spcBef>
              <a:spcAft>
                <a:spcPts val="0"/>
              </a:spcAft>
              <a:buClr>
                <a:schemeClr val="dk1"/>
              </a:buClr>
              <a:buSzPts val="2400"/>
              <a:buFont typeface="Bebas Neue"/>
              <a:buNone/>
              <a:defRPr sz="2400">
                <a:solidFill>
                  <a:schemeClr val="dk1"/>
                </a:solidFill>
                <a:latin typeface="DM Serif Display"/>
                <a:ea typeface="DM Serif Display"/>
                <a:cs typeface="DM Serif Display"/>
                <a:sym typeface="DM Serif Display"/>
              </a:defRPr>
            </a:lvl1pPr>
            <a:lvl2pPr lvl="1">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123" name="Google Shape;123;p26"/>
          <p:cNvSpPr txBox="1">
            <a:spLocks noGrp="1"/>
          </p:cNvSpPr>
          <p:nvPr>
            <p:ph type="subTitle" idx="21"/>
          </p:nvPr>
        </p:nvSpPr>
        <p:spPr>
          <a:xfrm>
            <a:off x="6087600" y="3626425"/>
            <a:ext cx="2336400" cy="572700"/>
          </a:xfrm>
          <a:prstGeom prst="rect">
            <a:avLst/>
          </a:prstGeom>
          <a:ln>
            <a:noFill/>
          </a:ln>
        </p:spPr>
        <p:txBody>
          <a:bodyPr spcFirstLastPara="1" wrap="square" lIns="91425" tIns="91425" rIns="91425" bIns="91425" anchor="b" anchorCtr="0">
            <a:noAutofit/>
          </a:bodyPr>
          <a:lstStyle>
            <a:lvl1pPr lvl="0">
              <a:lnSpc>
                <a:spcPct val="100000"/>
              </a:lnSpc>
              <a:spcBef>
                <a:spcPts val="0"/>
              </a:spcBef>
              <a:spcAft>
                <a:spcPts val="0"/>
              </a:spcAft>
              <a:buClr>
                <a:schemeClr val="dk1"/>
              </a:buClr>
              <a:buSzPts val="2400"/>
              <a:buFont typeface="Bebas Neue"/>
              <a:buNone/>
              <a:defRPr sz="2400">
                <a:solidFill>
                  <a:schemeClr val="dk1"/>
                </a:solidFill>
                <a:latin typeface="DM Serif Display"/>
                <a:ea typeface="DM Serif Display"/>
                <a:cs typeface="DM Serif Display"/>
                <a:sym typeface="DM Serif Display"/>
              </a:defRPr>
            </a:lvl1pPr>
            <a:lvl2pPr lvl="1">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Quote">
  <p:cSld name="BLANK_1_1">
    <p:spTree>
      <p:nvGrpSpPr>
        <p:cNvPr id="1" name="Shape 124"/>
        <p:cNvGrpSpPr/>
        <p:nvPr/>
      </p:nvGrpSpPr>
      <p:grpSpPr>
        <a:xfrm>
          <a:off x="0" y="0"/>
          <a:ext cx="0" cy="0"/>
          <a:chOff x="0" y="0"/>
          <a:chExt cx="0" cy="0"/>
        </a:xfrm>
      </p:grpSpPr>
      <p:sp>
        <p:nvSpPr>
          <p:cNvPr id="125" name="Google Shape;125;p27"/>
          <p:cNvSpPr/>
          <p:nvPr/>
        </p:nvSpPr>
        <p:spPr>
          <a:xfrm>
            <a:off x="0" y="0"/>
            <a:ext cx="6562200" cy="5143500"/>
          </a:xfrm>
          <a:prstGeom prst="rect">
            <a:avLst/>
          </a:prstGeom>
          <a:solidFill>
            <a:srgbClr val="313131">
              <a:alpha val="91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27"/>
          <p:cNvSpPr/>
          <p:nvPr/>
        </p:nvSpPr>
        <p:spPr>
          <a:xfrm>
            <a:off x="7031500" y="0"/>
            <a:ext cx="2148000" cy="51435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27"/>
          <p:cNvSpPr txBox="1">
            <a:spLocks noGrp="1"/>
          </p:cNvSpPr>
          <p:nvPr>
            <p:ph type="title"/>
          </p:nvPr>
        </p:nvSpPr>
        <p:spPr>
          <a:xfrm>
            <a:off x="789041" y="3017575"/>
            <a:ext cx="4971900" cy="5319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sz="3000">
                <a:solidFill>
                  <a:schemeClr val="lt1"/>
                </a:solidFill>
              </a:defRPr>
            </a:lvl1pPr>
            <a:lvl2pPr lvl="1" algn="ctr">
              <a:spcBef>
                <a:spcPts val="0"/>
              </a:spcBef>
              <a:spcAft>
                <a:spcPts val="0"/>
              </a:spcAft>
              <a:buSzPts val="3000"/>
              <a:buNone/>
              <a:defRPr sz="3000"/>
            </a:lvl2pPr>
            <a:lvl3pPr lvl="2" algn="ctr">
              <a:spcBef>
                <a:spcPts val="0"/>
              </a:spcBef>
              <a:spcAft>
                <a:spcPts val="0"/>
              </a:spcAft>
              <a:buSzPts val="3000"/>
              <a:buNone/>
              <a:defRPr sz="3000"/>
            </a:lvl3pPr>
            <a:lvl4pPr lvl="3" algn="ctr">
              <a:spcBef>
                <a:spcPts val="0"/>
              </a:spcBef>
              <a:spcAft>
                <a:spcPts val="0"/>
              </a:spcAft>
              <a:buSzPts val="3000"/>
              <a:buNone/>
              <a:defRPr sz="3000"/>
            </a:lvl4pPr>
            <a:lvl5pPr lvl="4" algn="ctr">
              <a:spcBef>
                <a:spcPts val="0"/>
              </a:spcBef>
              <a:spcAft>
                <a:spcPts val="0"/>
              </a:spcAft>
              <a:buSzPts val="3000"/>
              <a:buNone/>
              <a:defRPr sz="3000"/>
            </a:lvl5pPr>
            <a:lvl6pPr lvl="5" algn="ctr">
              <a:spcBef>
                <a:spcPts val="0"/>
              </a:spcBef>
              <a:spcAft>
                <a:spcPts val="0"/>
              </a:spcAft>
              <a:buSzPts val="3000"/>
              <a:buNone/>
              <a:defRPr sz="3000"/>
            </a:lvl6pPr>
            <a:lvl7pPr lvl="6" algn="ctr">
              <a:spcBef>
                <a:spcPts val="0"/>
              </a:spcBef>
              <a:spcAft>
                <a:spcPts val="0"/>
              </a:spcAft>
              <a:buSzPts val="3000"/>
              <a:buNone/>
              <a:defRPr sz="3000"/>
            </a:lvl7pPr>
            <a:lvl8pPr lvl="7" algn="ctr">
              <a:spcBef>
                <a:spcPts val="0"/>
              </a:spcBef>
              <a:spcAft>
                <a:spcPts val="0"/>
              </a:spcAft>
              <a:buSzPts val="3000"/>
              <a:buNone/>
              <a:defRPr sz="3000"/>
            </a:lvl8pPr>
            <a:lvl9pPr lvl="8" algn="ctr">
              <a:spcBef>
                <a:spcPts val="0"/>
              </a:spcBef>
              <a:spcAft>
                <a:spcPts val="0"/>
              </a:spcAft>
              <a:buSzPts val="3000"/>
              <a:buNone/>
              <a:defRPr sz="3000"/>
            </a:lvl9pPr>
          </a:lstStyle>
          <a:p>
            <a:endParaRPr/>
          </a:p>
        </p:txBody>
      </p:sp>
      <p:sp>
        <p:nvSpPr>
          <p:cNvPr id="128" name="Google Shape;128;p27"/>
          <p:cNvSpPr txBox="1">
            <a:spLocks noGrp="1"/>
          </p:cNvSpPr>
          <p:nvPr>
            <p:ph type="subTitle" idx="1"/>
          </p:nvPr>
        </p:nvSpPr>
        <p:spPr>
          <a:xfrm>
            <a:off x="776025" y="1547800"/>
            <a:ext cx="4997700" cy="1338300"/>
          </a:xfrm>
          <a:prstGeom prst="rect">
            <a:avLst/>
          </a:prstGeom>
        </p:spPr>
        <p:txBody>
          <a:bodyPr spcFirstLastPara="1" wrap="square" lIns="91425" tIns="91425" rIns="91425" bIns="91425" anchor="b" anchorCtr="0">
            <a:noAutofit/>
          </a:bodyPr>
          <a:lstStyle>
            <a:lvl1pPr lvl="0">
              <a:lnSpc>
                <a:spcPct val="100000"/>
              </a:lnSpc>
              <a:spcBef>
                <a:spcPts val="0"/>
              </a:spcBef>
              <a:spcAft>
                <a:spcPts val="0"/>
              </a:spcAft>
              <a:buSzPts val="2500"/>
              <a:buNone/>
              <a:defRPr sz="2400">
                <a:solidFill>
                  <a:schemeClr val="lt1"/>
                </a:solidFill>
              </a:defRPr>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only 1">
  <p:cSld name="CUSTOM">
    <p:spTree>
      <p:nvGrpSpPr>
        <p:cNvPr id="1" name="Shape 129"/>
        <p:cNvGrpSpPr/>
        <p:nvPr/>
      </p:nvGrpSpPr>
      <p:grpSpPr>
        <a:xfrm>
          <a:off x="0" y="0"/>
          <a:ext cx="0" cy="0"/>
          <a:chOff x="0" y="0"/>
          <a:chExt cx="0" cy="0"/>
        </a:xfrm>
      </p:grpSpPr>
      <p:sp>
        <p:nvSpPr>
          <p:cNvPr id="130" name="Google Shape;130;p28"/>
          <p:cNvSpPr/>
          <p:nvPr/>
        </p:nvSpPr>
        <p:spPr>
          <a:xfrm>
            <a:off x="8306325" y="0"/>
            <a:ext cx="873300" cy="51435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28"/>
          <p:cNvSpPr/>
          <p:nvPr/>
        </p:nvSpPr>
        <p:spPr>
          <a:xfrm>
            <a:off x="0" y="0"/>
            <a:ext cx="9208500" cy="1136400"/>
          </a:xfrm>
          <a:prstGeom prst="rect">
            <a:avLst/>
          </a:prstGeom>
          <a:solidFill>
            <a:srgbClr val="313131">
              <a:alpha val="91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28"/>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3500"/>
              <a:buNone/>
              <a:defRPr>
                <a:solidFill>
                  <a:schemeClr val="lt1"/>
                </a:solidFill>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only 2">
  <p:cSld name="CUSTOM_1">
    <p:spTree>
      <p:nvGrpSpPr>
        <p:cNvPr id="1" name="Shape 133"/>
        <p:cNvGrpSpPr/>
        <p:nvPr/>
      </p:nvGrpSpPr>
      <p:grpSpPr>
        <a:xfrm>
          <a:off x="0" y="0"/>
          <a:ext cx="0" cy="0"/>
          <a:chOff x="0" y="0"/>
          <a:chExt cx="0" cy="0"/>
        </a:xfrm>
      </p:grpSpPr>
      <p:sp>
        <p:nvSpPr>
          <p:cNvPr id="134" name="Google Shape;134;p29"/>
          <p:cNvSpPr/>
          <p:nvPr/>
        </p:nvSpPr>
        <p:spPr>
          <a:xfrm>
            <a:off x="0" y="0"/>
            <a:ext cx="9144000" cy="1136400"/>
          </a:xfrm>
          <a:prstGeom prst="rect">
            <a:avLst/>
          </a:prstGeom>
          <a:solidFill>
            <a:srgbClr val="313131">
              <a:alpha val="91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29"/>
          <p:cNvSpPr/>
          <p:nvPr/>
        </p:nvSpPr>
        <p:spPr>
          <a:xfrm>
            <a:off x="0" y="4608500"/>
            <a:ext cx="9144000" cy="535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29"/>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3500"/>
              <a:buNone/>
              <a:defRPr>
                <a:solidFill>
                  <a:schemeClr val="lt1"/>
                </a:solidFill>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and text ">
  <p:cSld name="CUSTOM_5">
    <p:spTree>
      <p:nvGrpSpPr>
        <p:cNvPr id="1" name="Shape 137"/>
        <p:cNvGrpSpPr/>
        <p:nvPr/>
      </p:nvGrpSpPr>
      <p:grpSpPr>
        <a:xfrm>
          <a:off x="0" y="0"/>
          <a:ext cx="0" cy="0"/>
          <a:chOff x="0" y="0"/>
          <a:chExt cx="0" cy="0"/>
        </a:xfrm>
      </p:grpSpPr>
      <p:sp>
        <p:nvSpPr>
          <p:cNvPr id="138" name="Google Shape;138;p30"/>
          <p:cNvSpPr/>
          <p:nvPr/>
        </p:nvSpPr>
        <p:spPr>
          <a:xfrm>
            <a:off x="0" y="0"/>
            <a:ext cx="4332300" cy="5143500"/>
          </a:xfrm>
          <a:prstGeom prst="rect">
            <a:avLst/>
          </a:prstGeom>
          <a:solidFill>
            <a:srgbClr val="313131">
              <a:alpha val="91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30"/>
          <p:cNvSpPr txBox="1">
            <a:spLocks noGrp="1"/>
          </p:cNvSpPr>
          <p:nvPr>
            <p:ph type="title"/>
          </p:nvPr>
        </p:nvSpPr>
        <p:spPr>
          <a:xfrm>
            <a:off x="778425" y="1514988"/>
            <a:ext cx="3249000" cy="1349400"/>
          </a:xfrm>
          <a:prstGeom prst="rect">
            <a:avLst/>
          </a:prstGeom>
        </p:spPr>
        <p:txBody>
          <a:bodyPr spcFirstLastPara="1" wrap="square" lIns="91425" tIns="91425" rIns="91425" bIns="91425" anchor="b" anchorCtr="0">
            <a:noAutofit/>
          </a:bodyPr>
          <a:lstStyle>
            <a:lvl1pPr lvl="0" algn="r">
              <a:spcBef>
                <a:spcPts val="0"/>
              </a:spcBef>
              <a:spcAft>
                <a:spcPts val="0"/>
              </a:spcAft>
              <a:buClr>
                <a:schemeClr val="lt1"/>
              </a:buClr>
              <a:buSzPts val="3500"/>
              <a:buNone/>
              <a:defRPr>
                <a:solidFill>
                  <a:schemeClr val="lt1"/>
                </a:solidFill>
              </a:defRPr>
            </a:lvl1pPr>
            <a:lvl2pPr lvl="1">
              <a:spcBef>
                <a:spcPts val="0"/>
              </a:spcBef>
              <a:spcAft>
                <a:spcPts val="0"/>
              </a:spcAft>
              <a:buClr>
                <a:schemeClr val="lt1"/>
              </a:buClr>
              <a:buSzPts val="3500"/>
              <a:buNone/>
              <a:defRPr>
                <a:solidFill>
                  <a:schemeClr val="lt1"/>
                </a:solidFill>
              </a:defRPr>
            </a:lvl2pPr>
            <a:lvl3pPr lvl="2">
              <a:spcBef>
                <a:spcPts val="0"/>
              </a:spcBef>
              <a:spcAft>
                <a:spcPts val="0"/>
              </a:spcAft>
              <a:buClr>
                <a:schemeClr val="lt1"/>
              </a:buClr>
              <a:buSzPts val="3500"/>
              <a:buNone/>
              <a:defRPr>
                <a:solidFill>
                  <a:schemeClr val="lt1"/>
                </a:solidFill>
              </a:defRPr>
            </a:lvl3pPr>
            <a:lvl4pPr lvl="3">
              <a:spcBef>
                <a:spcPts val="0"/>
              </a:spcBef>
              <a:spcAft>
                <a:spcPts val="0"/>
              </a:spcAft>
              <a:buClr>
                <a:schemeClr val="lt1"/>
              </a:buClr>
              <a:buSzPts val="3500"/>
              <a:buNone/>
              <a:defRPr>
                <a:solidFill>
                  <a:schemeClr val="lt1"/>
                </a:solidFill>
              </a:defRPr>
            </a:lvl4pPr>
            <a:lvl5pPr lvl="4">
              <a:spcBef>
                <a:spcPts val="0"/>
              </a:spcBef>
              <a:spcAft>
                <a:spcPts val="0"/>
              </a:spcAft>
              <a:buClr>
                <a:schemeClr val="lt1"/>
              </a:buClr>
              <a:buSzPts val="3500"/>
              <a:buNone/>
              <a:defRPr>
                <a:solidFill>
                  <a:schemeClr val="lt1"/>
                </a:solidFill>
              </a:defRPr>
            </a:lvl5pPr>
            <a:lvl6pPr lvl="5">
              <a:spcBef>
                <a:spcPts val="0"/>
              </a:spcBef>
              <a:spcAft>
                <a:spcPts val="0"/>
              </a:spcAft>
              <a:buClr>
                <a:schemeClr val="lt1"/>
              </a:buClr>
              <a:buSzPts val="3500"/>
              <a:buNone/>
              <a:defRPr>
                <a:solidFill>
                  <a:schemeClr val="lt1"/>
                </a:solidFill>
              </a:defRPr>
            </a:lvl6pPr>
            <a:lvl7pPr lvl="6">
              <a:spcBef>
                <a:spcPts val="0"/>
              </a:spcBef>
              <a:spcAft>
                <a:spcPts val="0"/>
              </a:spcAft>
              <a:buClr>
                <a:schemeClr val="lt1"/>
              </a:buClr>
              <a:buSzPts val="3500"/>
              <a:buNone/>
              <a:defRPr>
                <a:solidFill>
                  <a:schemeClr val="lt1"/>
                </a:solidFill>
              </a:defRPr>
            </a:lvl7pPr>
            <a:lvl8pPr lvl="7">
              <a:spcBef>
                <a:spcPts val="0"/>
              </a:spcBef>
              <a:spcAft>
                <a:spcPts val="0"/>
              </a:spcAft>
              <a:buClr>
                <a:schemeClr val="lt1"/>
              </a:buClr>
              <a:buSzPts val="3500"/>
              <a:buNone/>
              <a:defRPr>
                <a:solidFill>
                  <a:schemeClr val="lt1"/>
                </a:solidFill>
              </a:defRPr>
            </a:lvl8pPr>
            <a:lvl9pPr lvl="8">
              <a:spcBef>
                <a:spcPts val="0"/>
              </a:spcBef>
              <a:spcAft>
                <a:spcPts val="0"/>
              </a:spcAft>
              <a:buClr>
                <a:schemeClr val="lt1"/>
              </a:buClr>
              <a:buSzPts val="3500"/>
              <a:buNone/>
              <a:defRPr>
                <a:solidFill>
                  <a:schemeClr val="lt1"/>
                </a:solidFill>
              </a:defRPr>
            </a:lvl9pPr>
          </a:lstStyle>
          <a:p>
            <a:endParaRPr/>
          </a:p>
        </p:txBody>
      </p:sp>
      <p:sp>
        <p:nvSpPr>
          <p:cNvPr id="140" name="Google Shape;140;p30"/>
          <p:cNvSpPr txBox="1">
            <a:spLocks noGrp="1"/>
          </p:cNvSpPr>
          <p:nvPr>
            <p:ph type="subTitle" idx="1"/>
          </p:nvPr>
        </p:nvSpPr>
        <p:spPr>
          <a:xfrm>
            <a:off x="778425" y="2788213"/>
            <a:ext cx="3249000" cy="8403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Clr>
                <a:schemeClr val="lt1"/>
              </a:buClr>
              <a:buSzPts val="1400"/>
              <a:buNone/>
              <a:defRPr>
                <a:solidFill>
                  <a:schemeClr val="lt1"/>
                </a:solidFill>
              </a:defRPr>
            </a:lvl1pPr>
            <a:lvl2pPr lvl="1" algn="ctr">
              <a:lnSpc>
                <a:spcPct val="100000"/>
              </a:lnSpc>
              <a:spcBef>
                <a:spcPts val="0"/>
              </a:spcBef>
              <a:spcAft>
                <a:spcPts val="0"/>
              </a:spcAft>
              <a:buClr>
                <a:schemeClr val="lt1"/>
              </a:buClr>
              <a:buSzPts val="1400"/>
              <a:buNone/>
              <a:defRPr>
                <a:solidFill>
                  <a:schemeClr val="lt1"/>
                </a:solidFill>
              </a:defRPr>
            </a:lvl2pPr>
            <a:lvl3pPr lvl="2" algn="ctr">
              <a:lnSpc>
                <a:spcPct val="100000"/>
              </a:lnSpc>
              <a:spcBef>
                <a:spcPts val="0"/>
              </a:spcBef>
              <a:spcAft>
                <a:spcPts val="0"/>
              </a:spcAft>
              <a:buClr>
                <a:schemeClr val="lt1"/>
              </a:buClr>
              <a:buSzPts val="1400"/>
              <a:buNone/>
              <a:defRPr>
                <a:solidFill>
                  <a:schemeClr val="lt1"/>
                </a:solidFill>
              </a:defRPr>
            </a:lvl3pPr>
            <a:lvl4pPr lvl="3" algn="ctr">
              <a:lnSpc>
                <a:spcPct val="100000"/>
              </a:lnSpc>
              <a:spcBef>
                <a:spcPts val="0"/>
              </a:spcBef>
              <a:spcAft>
                <a:spcPts val="0"/>
              </a:spcAft>
              <a:buClr>
                <a:schemeClr val="lt1"/>
              </a:buClr>
              <a:buSzPts val="1400"/>
              <a:buNone/>
              <a:defRPr>
                <a:solidFill>
                  <a:schemeClr val="lt1"/>
                </a:solidFill>
              </a:defRPr>
            </a:lvl4pPr>
            <a:lvl5pPr lvl="4" algn="ctr">
              <a:lnSpc>
                <a:spcPct val="100000"/>
              </a:lnSpc>
              <a:spcBef>
                <a:spcPts val="0"/>
              </a:spcBef>
              <a:spcAft>
                <a:spcPts val="0"/>
              </a:spcAft>
              <a:buClr>
                <a:schemeClr val="lt1"/>
              </a:buClr>
              <a:buSzPts val="1400"/>
              <a:buNone/>
              <a:defRPr>
                <a:solidFill>
                  <a:schemeClr val="lt1"/>
                </a:solidFill>
              </a:defRPr>
            </a:lvl5pPr>
            <a:lvl6pPr lvl="5" algn="ctr">
              <a:lnSpc>
                <a:spcPct val="100000"/>
              </a:lnSpc>
              <a:spcBef>
                <a:spcPts val="0"/>
              </a:spcBef>
              <a:spcAft>
                <a:spcPts val="0"/>
              </a:spcAft>
              <a:buClr>
                <a:schemeClr val="lt1"/>
              </a:buClr>
              <a:buSzPts val="1400"/>
              <a:buNone/>
              <a:defRPr>
                <a:solidFill>
                  <a:schemeClr val="lt1"/>
                </a:solidFill>
              </a:defRPr>
            </a:lvl6pPr>
            <a:lvl7pPr lvl="6" algn="ctr">
              <a:lnSpc>
                <a:spcPct val="100000"/>
              </a:lnSpc>
              <a:spcBef>
                <a:spcPts val="0"/>
              </a:spcBef>
              <a:spcAft>
                <a:spcPts val="0"/>
              </a:spcAft>
              <a:buClr>
                <a:schemeClr val="lt1"/>
              </a:buClr>
              <a:buSzPts val="1400"/>
              <a:buNone/>
              <a:defRPr>
                <a:solidFill>
                  <a:schemeClr val="lt1"/>
                </a:solidFill>
              </a:defRPr>
            </a:lvl7pPr>
            <a:lvl8pPr lvl="7" algn="ctr">
              <a:lnSpc>
                <a:spcPct val="100000"/>
              </a:lnSpc>
              <a:spcBef>
                <a:spcPts val="0"/>
              </a:spcBef>
              <a:spcAft>
                <a:spcPts val="0"/>
              </a:spcAft>
              <a:buClr>
                <a:schemeClr val="lt1"/>
              </a:buClr>
              <a:buSzPts val="1400"/>
              <a:buNone/>
              <a:defRPr>
                <a:solidFill>
                  <a:schemeClr val="lt1"/>
                </a:solidFill>
              </a:defRPr>
            </a:lvl8pPr>
            <a:lvl9pPr lvl="8" algn="ctr">
              <a:lnSpc>
                <a:spcPct val="100000"/>
              </a:lnSpc>
              <a:spcBef>
                <a:spcPts val="0"/>
              </a:spcBef>
              <a:spcAft>
                <a:spcPts val="0"/>
              </a:spcAft>
              <a:buClr>
                <a:schemeClr val="lt1"/>
              </a:buClr>
              <a:buSzPts val="1400"/>
              <a:buNone/>
              <a:defRPr>
                <a:solidFill>
                  <a:schemeClr val="lt1"/>
                </a:solidFill>
              </a:defRPr>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and two columns 1">
  <p:cSld name="TITLE_AND_TWO_COLUMNS_1">
    <p:spTree>
      <p:nvGrpSpPr>
        <p:cNvPr id="1" name="Shape 141"/>
        <p:cNvGrpSpPr/>
        <p:nvPr/>
      </p:nvGrpSpPr>
      <p:grpSpPr>
        <a:xfrm>
          <a:off x="0" y="0"/>
          <a:ext cx="0" cy="0"/>
          <a:chOff x="0" y="0"/>
          <a:chExt cx="0" cy="0"/>
        </a:xfrm>
      </p:grpSpPr>
      <p:sp>
        <p:nvSpPr>
          <p:cNvPr id="142" name="Google Shape;142;p31"/>
          <p:cNvSpPr/>
          <p:nvPr/>
        </p:nvSpPr>
        <p:spPr>
          <a:xfrm>
            <a:off x="0" y="1874175"/>
            <a:ext cx="9144000" cy="3269400"/>
          </a:xfrm>
          <a:prstGeom prst="rect">
            <a:avLst/>
          </a:prstGeom>
          <a:solidFill>
            <a:srgbClr val="313131">
              <a:alpha val="91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31"/>
          <p:cNvSpPr txBox="1">
            <a:spLocks noGrp="1"/>
          </p:cNvSpPr>
          <p:nvPr>
            <p:ph type="subTitle" idx="1"/>
          </p:nvPr>
        </p:nvSpPr>
        <p:spPr>
          <a:xfrm>
            <a:off x="2561025" y="2072763"/>
            <a:ext cx="2058000" cy="522000"/>
          </a:xfrm>
          <a:prstGeom prst="rect">
            <a:avLst/>
          </a:prstGeom>
        </p:spPr>
        <p:txBody>
          <a:bodyPr spcFirstLastPara="1" wrap="square" lIns="91425" tIns="91425" rIns="91425" bIns="91425" anchor="b" anchorCtr="0">
            <a:noAutofit/>
          </a:bodyPr>
          <a:lstStyle>
            <a:lvl1pPr lvl="0">
              <a:lnSpc>
                <a:spcPct val="100000"/>
              </a:lnSpc>
              <a:spcBef>
                <a:spcPts val="0"/>
              </a:spcBef>
              <a:spcAft>
                <a:spcPts val="0"/>
              </a:spcAft>
              <a:buSzPts val="2500"/>
              <a:buFont typeface="Bebas Neue"/>
              <a:buNone/>
              <a:defRPr sz="2400">
                <a:solidFill>
                  <a:schemeClr val="lt1"/>
                </a:solidFill>
                <a:latin typeface="DM Serif Display"/>
                <a:ea typeface="DM Serif Display"/>
                <a:cs typeface="DM Serif Display"/>
                <a:sym typeface="DM Serif Display"/>
              </a:defRPr>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144" name="Google Shape;144;p31"/>
          <p:cNvSpPr txBox="1">
            <a:spLocks noGrp="1"/>
          </p:cNvSpPr>
          <p:nvPr>
            <p:ph type="subTitle" idx="2"/>
          </p:nvPr>
        </p:nvSpPr>
        <p:spPr>
          <a:xfrm>
            <a:off x="6384670" y="2072763"/>
            <a:ext cx="2058000" cy="522000"/>
          </a:xfrm>
          <a:prstGeom prst="rect">
            <a:avLst/>
          </a:prstGeom>
        </p:spPr>
        <p:txBody>
          <a:bodyPr spcFirstLastPara="1" wrap="square" lIns="91425" tIns="91425" rIns="91425" bIns="91425" anchor="b" anchorCtr="0">
            <a:noAutofit/>
          </a:bodyPr>
          <a:lstStyle>
            <a:lvl1pPr lvl="0">
              <a:lnSpc>
                <a:spcPct val="100000"/>
              </a:lnSpc>
              <a:spcBef>
                <a:spcPts val="0"/>
              </a:spcBef>
              <a:spcAft>
                <a:spcPts val="0"/>
              </a:spcAft>
              <a:buSzPts val="2500"/>
              <a:buFont typeface="Bebas Neue"/>
              <a:buNone/>
              <a:defRPr sz="2400">
                <a:solidFill>
                  <a:schemeClr val="lt1"/>
                </a:solidFill>
                <a:latin typeface="DM Serif Display"/>
                <a:ea typeface="DM Serif Display"/>
                <a:cs typeface="DM Serif Display"/>
                <a:sym typeface="DM Serif Display"/>
              </a:defRPr>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145" name="Google Shape;145;p31"/>
          <p:cNvSpPr txBox="1">
            <a:spLocks noGrp="1"/>
          </p:cNvSpPr>
          <p:nvPr>
            <p:ph type="subTitle" idx="3"/>
          </p:nvPr>
        </p:nvSpPr>
        <p:spPr>
          <a:xfrm>
            <a:off x="2561025" y="2444638"/>
            <a:ext cx="2058000" cy="7785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a:solidFill>
                  <a:schemeClr val="lt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46" name="Google Shape;146;p31"/>
          <p:cNvSpPr txBox="1">
            <a:spLocks noGrp="1"/>
          </p:cNvSpPr>
          <p:nvPr>
            <p:ph type="subTitle" idx="4"/>
          </p:nvPr>
        </p:nvSpPr>
        <p:spPr>
          <a:xfrm>
            <a:off x="6384689" y="2444637"/>
            <a:ext cx="2058000" cy="7785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a:solidFill>
                  <a:schemeClr val="lt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47" name="Google Shape;147;p31"/>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and three columns">
  <p:cSld name="BLANK_1_1_1_2">
    <p:spTree>
      <p:nvGrpSpPr>
        <p:cNvPr id="1" name="Shape 148"/>
        <p:cNvGrpSpPr/>
        <p:nvPr/>
      </p:nvGrpSpPr>
      <p:grpSpPr>
        <a:xfrm>
          <a:off x="0" y="0"/>
          <a:ext cx="0" cy="0"/>
          <a:chOff x="0" y="0"/>
          <a:chExt cx="0" cy="0"/>
        </a:xfrm>
      </p:grpSpPr>
      <p:sp>
        <p:nvSpPr>
          <p:cNvPr id="149" name="Google Shape;149;p32"/>
          <p:cNvSpPr>
            <a:spLocks noGrp="1"/>
          </p:cNvSpPr>
          <p:nvPr>
            <p:ph type="pic" idx="2"/>
          </p:nvPr>
        </p:nvSpPr>
        <p:spPr>
          <a:xfrm>
            <a:off x="0" y="0"/>
            <a:ext cx="3846900" cy="5143500"/>
          </a:xfrm>
          <a:prstGeom prst="rect">
            <a:avLst/>
          </a:prstGeom>
          <a:noFill/>
          <a:ln>
            <a:noFill/>
          </a:ln>
        </p:spPr>
      </p:sp>
      <p:sp>
        <p:nvSpPr>
          <p:cNvPr id="150" name="Google Shape;150;p32"/>
          <p:cNvSpPr txBox="1">
            <a:spLocks noGrp="1"/>
          </p:cNvSpPr>
          <p:nvPr>
            <p:ph type="title"/>
          </p:nvPr>
        </p:nvSpPr>
        <p:spPr>
          <a:xfrm>
            <a:off x="4274900" y="445025"/>
            <a:ext cx="4149000" cy="572700"/>
          </a:xfrm>
          <a:prstGeom prst="rect">
            <a:avLst/>
          </a:prstGeom>
        </p:spPr>
        <p:txBody>
          <a:bodyPr spcFirstLastPara="1" wrap="square" lIns="91425" tIns="91425" rIns="91425" bIns="91425" anchor="t" anchorCtr="0">
            <a:noAutofit/>
          </a:bodyPr>
          <a:lstStyle>
            <a:lvl1pPr lvl="0">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a:endParaRPr/>
          </a:p>
        </p:txBody>
      </p:sp>
      <p:sp>
        <p:nvSpPr>
          <p:cNvPr id="151" name="Google Shape;151;p32"/>
          <p:cNvSpPr txBox="1">
            <a:spLocks noGrp="1"/>
          </p:cNvSpPr>
          <p:nvPr>
            <p:ph type="subTitle" idx="1"/>
          </p:nvPr>
        </p:nvSpPr>
        <p:spPr>
          <a:xfrm>
            <a:off x="4503500" y="3501625"/>
            <a:ext cx="3622200" cy="572700"/>
          </a:xfrm>
          <a:prstGeom prst="rect">
            <a:avLst/>
          </a:prstGeom>
          <a:ln>
            <a:noFill/>
          </a:ln>
        </p:spPr>
        <p:txBody>
          <a:bodyPr spcFirstLastPara="1" wrap="square" lIns="91425" tIns="91425" rIns="91425" bIns="91425" anchor="b" anchorCtr="0">
            <a:noAutofit/>
          </a:bodyPr>
          <a:lstStyle>
            <a:lvl1pPr lvl="0">
              <a:lnSpc>
                <a:spcPct val="100000"/>
              </a:lnSpc>
              <a:spcBef>
                <a:spcPts val="0"/>
              </a:spcBef>
              <a:spcAft>
                <a:spcPts val="0"/>
              </a:spcAft>
              <a:buClr>
                <a:schemeClr val="dk1"/>
              </a:buClr>
              <a:buSzPts val="2400"/>
              <a:buFont typeface="Bebas Neue"/>
              <a:buNone/>
              <a:defRPr sz="2400">
                <a:solidFill>
                  <a:schemeClr val="dk1"/>
                </a:solidFill>
                <a:latin typeface="DM Serif Display"/>
                <a:ea typeface="DM Serif Display"/>
                <a:cs typeface="DM Serif Display"/>
                <a:sym typeface="DM Serif Display"/>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152" name="Google Shape;152;p32"/>
          <p:cNvSpPr txBox="1">
            <a:spLocks noGrp="1"/>
          </p:cNvSpPr>
          <p:nvPr>
            <p:ph type="subTitle" idx="3"/>
          </p:nvPr>
        </p:nvSpPr>
        <p:spPr>
          <a:xfrm>
            <a:off x="4503500" y="3948058"/>
            <a:ext cx="3622200" cy="5727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53" name="Google Shape;153;p32"/>
          <p:cNvSpPr txBox="1">
            <a:spLocks noGrp="1"/>
          </p:cNvSpPr>
          <p:nvPr>
            <p:ph type="subTitle" idx="4"/>
          </p:nvPr>
        </p:nvSpPr>
        <p:spPr>
          <a:xfrm>
            <a:off x="4503500" y="2849521"/>
            <a:ext cx="3622200" cy="5727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54" name="Google Shape;154;p32"/>
          <p:cNvSpPr txBox="1">
            <a:spLocks noGrp="1"/>
          </p:cNvSpPr>
          <p:nvPr>
            <p:ph type="subTitle" idx="5"/>
          </p:nvPr>
        </p:nvSpPr>
        <p:spPr>
          <a:xfrm>
            <a:off x="4503500" y="1750983"/>
            <a:ext cx="3622200" cy="5727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55" name="Google Shape;155;p32"/>
          <p:cNvSpPr txBox="1">
            <a:spLocks noGrp="1"/>
          </p:cNvSpPr>
          <p:nvPr>
            <p:ph type="subTitle" idx="6"/>
          </p:nvPr>
        </p:nvSpPr>
        <p:spPr>
          <a:xfrm>
            <a:off x="4503500" y="2403088"/>
            <a:ext cx="3622200" cy="572700"/>
          </a:xfrm>
          <a:prstGeom prst="rect">
            <a:avLst/>
          </a:prstGeom>
          <a:ln>
            <a:noFill/>
          </a:ln>
        </p:spPr>
        <p:txBody>
          <a:bodyPr spcFirstLastPara="1" wrap="square" lIns="91425" tIns="91425" rIns="91425" bIns="91425" anchor="b" anchorCtr="0">
            <a:noAutofit/>
          </a:bodyPr>
          <a:lstStyle>
            <a:lvl1pPr lvl="0">
              <a:lnSpc>
                <a:spcPct val="100000"/>
              </a:lnSpc>
              <a:spcBef>
                <a:spcPts val="0"/>
              </a:spcBef>
              <a:spcAft>
                <a:spcPts val="0"/>
              </a:spcAft>
              <a:buClr>
                <a:schemeClr val="dk1"/>
              </a:buClr>
              <a:buSzPts val="2400"/>
              <a:buFont typeface="Bebas Neue"/>
              <a:buNone/>
              <a:defRPr sz="2400">
                <a:solidFill>
                  <a:schemeClr val="dk1"/>
                </a:solidFill>
                <a:latin typeface="DM Serif Display"/>
                <a:ea typeface="DM Serif Display"/>
                <a:cs typeface="DM Serif Display"/>
                <a:sym typeface="DM Serif Display"/>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156" name="Google Shape;156;p32"/>
          <p:cNvSpPr txBox="1">
            <a:spLocks noGrp="1"/>
          </p:cNvSpPr>
          <p:nvPr>
            <p:ph type="subTitle" idx="7"/>
          </p:nvPr>
        </p:nvSpPr>
        <p:spPr>
          <a:xfrm>
            <a:off x="4503500" y="1304550"/>
            <a:ext cx="3622200" cy="572700"/>
          </a:xfrm>
          <a:prstGeom prst="rect">
            <a:avLst/>
          </a:prstGeom>
          <a:ln>
            <a:noFill/>
          </a:ln>
        </p:spPr>
        <p:txBody>
          <a:bodyPr spcFirstLastPara="1" wrap="square" lIns="91425" tIns="91425" rIns="91425" bIns="91425" anchor="b" anchorCtr="0">
            <a:noAutofit/>
          </a:bodyPr>
          <a:lstStyle>
            <a:lvl1pPr lvl="0">
              <a:lnSpc>
                <a:spcPct val="100000"/>
              </a:lnSpc>
              <a:spcBef>
                <a:spcPts val="0"/>
              </a:spcBef>
              <a:spcAft>
                <a:spcPts val="0"/>
              </a:spcAft>
              <a:buClr>
                <a:schemeClr val="dk1"/>
              </a:buClr>
              <a:buSzPts val="2400"/>
              <a:buFont typeface="Bebas Neue"/>
              <a:buNone/>
              <a:defRPr sz="2400">
                <a:solidFill>
                  <a:schemeClr val="dk1"/>
                </a:solidFill>
                <a:latin typeface="DM Serif Display"/>
                <a:ea typeface="DM Serif Display"/>
                <a:cs typeface="DM Serif Display"/>
                <a:sym typeface="DM Serif Display"/>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and four columns">
  <p:cSld name="BLANK_1_1_1_1">
    <p:spTree>
      <p:nvGrpSpPr>
        <p:cNvPr id="1" name="Shape 157"/>
        <p:cNvGrpSpPr/>
        <p:nvPr/>
      </p:nvGrpSpPr>
      <p:grpSpPr>
        <a:xfrm>
          <a:off x="0" y="0"/>
          <a:ext cx="0" cy="0"/>
          <a:chOff x="0" y="0"/>
          <a:chExt cx="0" cy="0"/>
        </a:xfrm>
      </p:grpSpPr>
      <p:sp>
        <p:nvSpPr>
          <p:cNvPr id="158" name="Google Shape;158;p33"/>
          <p:cNvSpPr>
            <a:spLocks noGrp="1"/>
          </p:cNvSpPr>
          <p:nvPr>
            <p:ph type="pic" idx="2"/>
          </p:nvPr>
        </p:nvSpPr>
        <p:spPr>
          <a:xfrm>
            <a:off x="5603350" y="0"/>
            <a:ext cx="3624900" cy="5192700"/>
          </a:xfrm>
          <a:prstGeom prst="rect">
            <a:avLst/>
          </a:prstGeom>
          <a:noFill/>
          <a:ln>
            <a:noFill/>
          </a:ln>
        </p:spPr>
      </p:sp>
      <p:sp>
        <p:nvSpPr>
          <p:cNvPr id="159" name="Google Shape;159;p33"/>
          <p:cNvSpPr txBox="1">
            <a:spLocks noGrp="1"/>
          </p:cNvSpPr>
          <p:nvPr>
            <p:ph type="subTitle" idx="1"/>
          </p:nvPr>
        </p:nvSpPr>
        <p:spPr>
          <a:xfrm>
            <a:off x="720000" y="1450319"/>
            <a:ext cx="2163300" cy="572700"/>
          </a:xfrm>
          <a:prstGeom prst="rect">
            <a:avLst/>
          </a:prstGeom>
          <a:ln>
            <a:noFill/>
          </a:ln>
        </p:spPr>
        <p:txBody>
          <a:bodyPr spcFirstLastPara="1" wrap="square" lIns="91425" tIns="91425" rIns="91425" bIns="91425" anchor="b" anchorCtr="0">
            <a:noAutofit/>
          </a:bodyPr>
          <a:lstStyle>
            <a:lvl1pPr lvl="0">
              <a:lnSpc>
                <a:spcPct val="100000"/>
              </a:lnSpc>
              <a:spcBef>
                <a:spcPts val="0"/>
              </a:spcBef>
              <a:spcAft>
                <a:spcPts val="0"/>
              </a:spcAft>
              <a:buClr>
                <a:srgbClr val="FF0000"/>
              </a:buClr>
              <a:buSzPts val="2400"/>
              <a:buFont typeface="Bebas Neue"/>
              <a:buNone/>
              <a:defRPr sz="2400">
                <a:latin typeface="DM Serif Display"/>
                <a:ea typeface="DM Serif Display"/>
                <a:cs typeface="DM Serif Display"/>
                <a:sym typeface="DM Serif Display"/>
              </a:defRPr>
            </a:lvl1pPr>
            <a:lvl2pPr lvl="1" algn="r">
              <a:lnSpc>
                <a:spcPct val="100000"/>
              </a:lnSpc>
              <a:spcBef>
                <a:spcPts val="0"/>
              </a:spcBef>
              <a:spcAft>
                <a:spcPts val="0"/>
              </a:spcAft>
              <a:buClr>
                <a:srgbClr val="FF0000"/>
              </a:buClr>
              <a:buSzPts val="2400"/>
              <a:buFont typeface="Bebas Neue"/>
              <a:buNone/>
              <a:defRPr sz="2400">
                <a:solidFill>
                  <a:srgbClr val="FF0000"/>
                </a:solidFill>
                <a:latin typeface="Bebas Neue"/>
                <a:ea typeface="Bebas Neue"/>
                <a:cs typeface="Bebas Neue"/>
                <a:sym typeface="Bebas Neue"/>
              </a:defRPr>
            </a:lvl2pPr>
            <a:lvl3pPr lvl="2" algn="r">
              <a:lnSpc>
                <a:spcPct val="100000"/>
              </a:lnSpc>
              <a:spcBef>
                <a:spcPts val="0"/>
              </a:spcBef>
              <a:spcAft>
                <a:spcPts val="0"/>
              </a:spcAft>
              <a:buClr>
                <a:srgbClr val="FF0000"/>
              </a:buClr>
              <a:buSzPts val="2400"/>
              <a:buFont typeface="Bebas Neue"/>
              <a:buNone/>
              <a:defRPr sz="2400">
                <a:solidFill>
                  <a:srgbClr val="FF0000"/>
                </a:solidFill>
                <a:latin typeface="Bebas Neue"/>
                <a:ea typeface="Bebas Neue"/>
                <a:cs typeface="Bebas Neue"/>
                <a:sym typeface="Bebas Neue"/>
              </a:defRPr>
            </a:lvl3pPr>
            <a:lvl4pPr lvl="3" algn="r">
              <a:lnSpc>
                <a:spcPct val="100000"/>
              </a:lnSpc>
              <a:spcBef>
                <a:spcPts val="0"/>
              </a:spcBef>
              <a:spcAft>
                <a:spcPts val="0"/>
              </a:spcAft>
              <a:buClr>
                <a:srgbClr val="FF0000"/>
              </a:buClr>
              <a:buSzPts val="2400"/>
              <a:buFont typeface="Bebas Neue"/>
              <a:buNone/>
              <a:defRPr sz="2400">
                <a:solidFill>
                  <a:srgbClr val="FF0000"/>
                </a:solidFill>
                <a:latin typeface="Bebas Neue"/>
                <a:ea typeface="Bebas Neue"/>
                <a:cs typeface="Bebas Neue"/>
                <a:sym typeface="Bebas Neue"/>
              </a:defRPr>
            </a:lvl4pPr>
            <a:lvl5pPr lvl="4" algn="r">
              <a:lnSpc>
                <a:spcPct val="100000"/>
              </a:lnSpc>
              <a:spcBef>
                <a:spcPts val="0"/>
              </a:spcBef>
              <a:spcAft>
                <a:spcPts val="0"/>
              </a:spcAft>
              <a:buClr>
                <a:srgbClr val="FF0000"/>
              </a:buClr>
              <a:buSzPts val="2400"/>
              <a:buFont typeface="Bebas Neue"/>
              <a:buNone/>
              <a:defRPr sz="2400">
                <a:solidFill>
                  <a:srgbClr val="FF0000"/>
                </a:solidFill>
                <a:latin typeface="Bebas Neue"/>
                <a:ea typeface="Bebas Neue"/>
                <a:cs typeface="Bebas Neue"/>
                <a:sym typeface="Bebas Neue"/>
              </a:defRPr>
            </a:lvl5pPr>
            <a:lvl6pPr lvl="5" algn="r">
              <a:lnSpc>
                <a:spcPct val="100000"/>
              </a:lnSpc>
              <a:spcBef>
                <a:spcPts val="0"/>
              </a:spcBef>
              <a:spcAft>
                <a:spcPts val="0"/>
              </a:spcAft>
              <a:buClr>
                <a:srgbClr val="FF0000"/>
              </a:buClr>
              <a:buSzPts val="2400"/>
              <a:buFont typeface="Bebas Neue"/>
              <a:buNone/>
              <a:defRPr sz="2400">
                <a:solidFill>
                  <a:srgbClr val="FF0000"/>
                </a:solidFill>
                <a:latin typeface="Bebas Neue"/>
                <a:ea typeface="Bebas Neue"/>
                <a:cs typeface="Bebas Neue"/>
                <a:sym typeface="Bebas Neue"/>
              </a:defRPr>
            </a:lvl6pPr>
            <a:lvl7pPr lvl="6" algn="r">
              <a:lnSpc>
                <a:spcPct val="100000"/>
              </a:lnSpc>
              <a:spcBef>
                <a:spcPts val="0"/>
              </a:spcBef>
              <a:spcAft>
                <a:spcPts val="0"/>
              </a:spcAft>
              <a:buClr>
                <a:srgbClr val="FF0000"/>
              </a:buClr>
              <a:buSzPts val="2400"/>
              <a:buFont typeface="Bebas Neue"/>
              <a:buNone/>
              <a:defRPr sz="2400">
                <a:solidFill>
                  <a:srgbClr val="FF0000"/>
                </a:solidFill>
                <a:latin typeface="Bebas Neue"/>
                <a:ea typeface="Bebas Neue"/>
                <a:cs typeface="Bebas Neue"/>
                <a:sym typeface="Bebas Neue"/>
              </a:defRPr>
            </a:lvl7pPr>
            <a:lvl8pPr lvl="7" algn="r">
              <a:lnSpc>
                <a:spcPct val="100000"/>
              </a:lnSpc>
              <a:spcBef>
                <a:spcPts val="0"/>
              </a:spcBef>
              <a:spcAft>
                <a:spcPts val="0"/>
              </a:spcAft>
              <a:buClr>
                <a:srgbClr val="FF0000"/>
              </a:buClr>
              <a:buSzPts val="2400"/>
              <a:buFont typeface="Bebas Neue"/>
              <a:buNone/>
              <a:defRPr sz="2400">
                <a:solidFill>
                  <a:srgbClr val="FF0000"/>
                </a:solidFill>
                <a:latin typeface="Bebas Neue"/>
                <a:ea typeface="Bebas Neue"/>
                <a:cs typeface="Bebas Neue"/>
                <a:sym typeface="Bebas Neue"/>
              </a:defRPr>
            </a:lvl8pPr>
            <a:lvl9pPr lvl="8" algn="r">
              <a:lnSpc>
                <a:spcPct val="100000"/>
              </a:lnSpc>
              <a:spcBef>
                <a:spcPts val="0"/>
              </a:spcBef>
              <a:spcAft>
                <a:spcPts val="0"/>
              </a:spcAft>
              <a:buClr>
                <a:srgbClr val="FF0000"/>
              </a:buClr>
              <a:buSzPts val="2400"/>
              <a:buFont typeface="Bebas Neue"/>
              <a:buNone/>
              <a:defRPr sz="2400">
                <a:solidFill>
                  <a:srgbClr val="FF0000"/>
                </a:solidFill>
                <a:latin typeface="Bebas Neue"/>
                <a:ea typeface="Bebas Neue"/>
                <a:cs typeface="Bebas Neue"/>
                <a:sym typeface="Bebas Neue"/>
              </a:defRPr>
            </a:lvl9pPr>
          </a:lstStyle>
          <a:p>
            <a:endParaRPr/>
          </a:p>
        </p:txBody>
      </p:sp>
      <p:sp>
        <p:nvSpPr>
          <p:cNvPr id="160" name="Google Shape;160;p33"/>
          <p:cNvSpPr txBox="1">
            <a:spLocks noGrp="1"/>
          </p:cNvSpPr>
          <p:nvPr>
            <p:ph type="subTitle" idx="3"/>
          </p:nvPr>
        </p:nvSpPr>
        <p:spPr>
          <a:xfrm>
            <a:off x="720000" y="2640189"/>
            <a:ext cx="2163300" cy="572700"/>
          </a:xfrm>
          <a:prstGeom prst="rect">
            <a:avLst/>
          </a:prstGeom>
          <a:ln>
            <a:noFill/>
          </a:ln>
        </p:spPr>
        <p:txBody>
          <a:bodyPr spcFirstLastPara="1" wrap="square" lIns="91425" tIns="91425" rIns="91425" bIns="91425" anchor="b" anchorCtr="0">
            <a:noAutofit/>
          </a:bodyPr>
          <a:lstStyle>
            <a:lvl1pPr lvl="0">
              <a:lnSpc>
                <a:spcPct val="100000"/>
              </a:lnSpc>
              <a:spcBef>
                <a:spcPts val="0"/>
              </a:spcBef>
              <a:spcAft>
                <a:spcPts val="0"/>
              </a:spcAft>
              <a:buClr>
                <a:srgbClr val="FF0000"/>
              </a:buClr>
              <a:buSzPts val="2400"/>
              <a:buFont typeface="Bebas Neue"/>
              <a:buNone/>
              <a:defRPr sz="2400">
                <a:latin typeface="DM Serif Display"/>
                <a:ea typeface="DM Serif Display"/>
                <a:cs typeface="DM Serif Display"/>
                <a:sym typeface="DM Serif Display"/>
              </a:defRPr>
            </a:lvl1pPr>
            <a:lvl2pPr lvl="1" algn="r">
              <a:lnSpc>
                <a:spcPct val="100000"/>
              </a:lnSpc>
              <a:spcBef>
                <a:spcPts val="0"/>
              </a:spcBef>
              <a:spcAft>
                <a:spcPts val="0"/>
              </a:spcAft>
              <a:buClr>
                <a:srgbClr val="FF0000"/>
              </a:buClr>
              <a:buSzPts val="2400"/>
              <a:buFont typeface="Bebas Neue"/>
              <a:buNone/>
              <a:defRPr sz="2400">
                <a:solidFill>
                  <a:srgbClr val="FF0000"/>
                </a:solidFill>
                <a:latin typeface="Bebas Neue"/>
                <a:ea typeface="Bebas Neue"/>
                <a:cs typeface="Bebas Neue"/>
                <a:sym typeface="Bebas Neue"/>
              </a:defRPr>
            </a:lvl2pPr>
            <a:lvl3pPr lvl="2" algn="r">
              <a:lnSpc>
                <a:spcPct val="100000"/>
              </a:lnSpc>
              <a:spcBef>
                <a:spcPts val="0"/>
              </a:spcBef>
              <a:spcAft>
                <a:spcPts val="0"/>
              </a:spcAft>
              <a:buClr>
                <a:srgbClr val="FF0000"/>
              </a:buClr>
              <a:buSzPts val="2400"/>
              <a:buFont typeface="Bebas Neue"/>
              <a:buNone/>
              <a:defRPr sz="2400">
                <a:solidFill>
                  <a:srgbClr val="FF0000"/>
                </a:solidFill>
                <a:latin typeface="Bebas Neue"/>
                <a:ea typeface="Bebas Neue"/>
                <a:cs typeface="Bebas Neue"/>
                <a:sym typeface="Bebas Neue"/>
              </a:defRPr>
            </a:lvl3pPr>
            <a:lvl4pPr lvl="3" algn="r">
              <a:lnSpc>
                <a:spcPct val="100000"/>
              </a:lnSpc>
              <a:spcBef>
                <a:spcPts val="0"/>
              </a:spcBef>
              <a:spcAft>
                <a:spcPts val="0"/>
              </a:spcAft>
              <a:buClr>
                <a:srgbClr val="FF0000"/>
              </a:buClr>
              <a:buSzPts val="2400"/>
              <a:buFont typeface="Bebas Neue"/>
              <a:buNone/>
              <a:defRPr sz="2400">
                <a:solidFill>
                  <a:srgbClr val="FF0000"/>
                </a:solidFill>
                <a:latin typeface="Bebas Neue"/>
                <a:ea typeface="Bebas Neue"/>
                <a:cs typeface="Bebas Neue"/>
                <a:sym typeface="Bebas Neue"/>
              </a:defRPr>
            </a:lvl4pPr>
            <a:lvl5pPr lvl="4" algn="r">
              <a:lnSpc>
                <a:spcPct val="100000"/>
              </a:lnSpc>
              <a:spcBef>
                <a:spcPts val="0"/>
              </a:spcBef>
              <a:spcAft>
                <a:spcPts val="0"/>
              </a:spcAft>
              <a:buClr>
                <a:srgbClr val="FF0000"/>
              </a:buClr>
              <a:buSzPts val="2400"/>
              <a:buFont typeface="Bebas Neue"/>
              <a:buNone/>
              <a:defRPr sz="2400">
                <a:solidFill>
                  <a:srgbClr val="FF0000"/>
                </a:solidFill>
                <a:latin typeface="Bebas Neue"/>
                <a:ea typeface="Bebas Neue"/>
                <a:cs typeface="Bebas Neue"/>
                <a:sym typeface="Bebas Neue"/>
              </a:defRPr>
            </a:lvl5pPr>
            <a:lvl6pPr lvl="5" algn="r">
              <a:lnSpc>
                <a:spcPct val="100000"/>
              </a:lnSpc>
              <a:spcBef>
                <a:spcPts val="0"/>
              </a:spcBef>
              <a:spcAft>
                <a:spcPts val="0"/>
              </a:spcAft>
              <a:buClr>
                <a:srgbClr val="FF0000"/>
              </a:buClr>
              <a:buSzPts val="2400"/>
              <a:buFont typeface="Bebas Neue"/>
              <a:buNone/>
              <a:defRPr sz="2400">
                <a:solidFill>
                  <a:srgbClr val="FF0000"/>
                </a:solidFill>
                <a:latin typeface="Bebas Neue"/>
                <a:ea typeface="Bebas Neue"/>
                <a:cs typeface="Bebas Neue"/>
                <a:sym typeface="Bebas Neue"/>
              </a:defRPr>
            </a:lvl6pPr>
            <a:lvl7pPr lvl="6" algn="r">
              <a:lnSpc>
                <a:spcPct val="100000"/>
              </a:lnSpc>
              <a:spcBef>
                <a:spcPts val="0"/>
              </a:spcBef>
              <a:spcAft>
                <a:spcPts val="0"/>
              </a:spcAft>
              <a:buClr>
                <a:srgbClr val="FF0000"/>
              </a:buClr>
              <a:buSzPts val="2400"/>
              <a:buFont typeface="Bebas Neue"/>
              <a:buNone/>
              <a:defRPr sz="2400">
                <a:solidFill>
                  <a:srgbClr val="FF0000"/>
                </a:solidFill>
                <a:latin typeface="Bebas Neue"/>
                <a:ea typeface="Bebas Neue"/>
                <a:cs typeface="Bebas Neue"/>
                <a:sym typeface="Bebas Neue"/>
              </a:defRPr>
            </a:lvl7pPr>
            <a:lvl8pPr lvl="7" algn="r">
              <a:lnSpc>
                <a:spcPct val="100000"/>
              </a:lnSpc>
              <a:spcBef>
                <a:spcPts val="0"/>
              </a:spcBef>
              <a:spcAft>
                <a:spcPts val="0"/>
              </a:spcAft>
              <a:buClr>
                <a:srgbClr val="FF0000"/>
              </a:buClr>
              <a:buSzPts val="2400"/>
              <a:buFont typeface="Bebas Neue"/>
              <a:buNone/>
              <a:defRPr sz="2400">
                <a:solidFill>
                  <a:srgbClr val="FF0000"/>
                </a:solidFill>
                <a:latin typeface="Bebas Neue"/>
                <a:ea typeface="Bebas Neue"/>
                <a:cs typeface="Bebas Neue"/>
                <a:sym typeface="Bebas Neue"/>
              </a:defRPr>
            </a:lvl8pPr>
            <a:lvl9pPr lvl="8" algn="r">
              <a:lnSpc>
                <a:spcPct val="100000"/>
              </a:lnSpc>
              <a:spcBef>
                <a:spcPts val="0"/>
              </a:spcBef>
              <a:spcAft>
                <a:spcPts val="0"/>
              </a:spcAft>
              <a:buClr>
                <a:srgbClr val="FF0000"/>
              </a:buClr>
              <a:buSzPts val="2400"/>
              <a:buFont typeface="Bebas Neue"/>
              <a:buNone/>
              <a:defRPr sz="2400">
                <a:solidFill>
                  <a:srgbClr val="FF0000"/>
                </a:solidFill>
                <a:latin typeface="Bebas Neue"/>
                <a:ea typeface="Bebas Neue"/>
                <a:cs typeface="Bebas Neue"/>
                <a:sym typeface="Bebas Neue"/>
              </a:defRPr>
            </a:lvl9pPr>
          </a:lstStyle>
          <a:p>
            <a:endParaRPr/>
          </a:p>
        </p:txBody>
      </p:sp>
      <p:sp>
        <p:nvSpPr>
          <p:cNvPr id="161" name="Google Shape;161;p33"/>
          <p:cNvSpPr txBox="1">
            <a:spLocks noGrp="1"/>
          </p:cNvSpPr>
          <p:nvPr>
            <p:ph type="subTitle" idx="4"/>
          </p:nvPr>
        </p:nvSpPr>
        <p:spPr>
          <a:xfrm>
            <a:off x="3164026" y="1450319"/>
            <a:ext cx="2163300" cy="572700"/>
          </a:xfrm>
          <a:prstGeom prst="rect">
            <a:avLst/>
          </a:prstGeom>
          <a:ln>
            <a:noFill/>
          </a:ln>
        </p:spPr>
        <p:txBody>
          <a:bodyPr spcFirstLastPara="1" wrap="square" lIns="91425" tIns="91425" rIns="91425" bIns="91425" anchor="b" anchorCtr="0">
            <a:noAutofit/>
          </a:bodyPr>
          <a:lstStyle>
            <a:lvl1pPr lvl="0">
              <a:lnSpc>
                <a:spcPct val="100000"/>
              </a:lnSpc>
              <a:spcBef>
                <a:spcPts val="0"/>
              </a:spcBef>
              <a:spcAft>
                <a:spcPts val="0"/>
              </a:spcAft>
              <a:buClr>
                <a:srgbClr val="FF0000"/>
              </a:buClr>
              <a:buSzPts val="2400"/>
              <a:buFont typeface="Bebas Neue"/>
              <a:buNone/>
              <a:defRPr sz="2400">
                <a:latin typeface="DM Serif Display"/>
                <a:ea typeface="DM Serif Display"/>
                <a:cs typeface="DM Serif Display"/>
                <a:sym typeface="DM Serif Display"/>
              </a:defRPr>
            </a:lvl1pPr>
            <a:lvl2pPr lvl="1">
              <a:lnSpc>
                <a:spcPct val="100000"/>
              </a:lnSpc>
              <a:spcBef>
                <a:spcPts val="0"/>
              </a:spcBef>
              <a:spcAft>
                <a:spcPts val="0"/>
              </a:spcAft>
              <a:buClr>
                <a:srgbClr val="FF0000"/>
              </a:buClr>
              <a:buSzPts val="2400"/>
              <a:buFont typeface="Bebas Neue"/>
              <a:buNone/>
              <a:defRPr sz="2400">
                <a:solidFill>
                  <a:srgbClr val="FF0000"/>
                </a:solidFill>
                <a:latin typeface="Bebas Neue"/>
                <a:ea typeface="Bebas Neue"/>
                <a:cs typeface="Bebas Neue"/>
                <a:sym typeface="Bebas Neue"/>
              </a:defRPr>
            </a:lvl2pPr>
            <a:lvl3pPr lvl="2">
              <a:lnSpc>
                <a:spcPct val="100000"/>
              </a:lnSpc>
              <a:spcBef>
                <a:spcPts val="0"/>
              </a:spcBef>
              <a:spcAft>
                <a:spcPts val="0"/>
              </a:spcAft>
              <a:buClr>
                <a:srgbClr val="FF0000"/>
              </a:buClr>
              <a:buSzPts val="2400"/>
              <a:buFont typeface="Bebas Neue"/>
              <a:buNone/>
              <a:defRPr sz="2400">
                <a:solidFill>
                  <a:srgbClr val="FF0000"/>
                </a:solidFill>
                <a:latin typeface="Bebas Neue"/>
                <a:ea typeface="Bebas Neue"/>
                <a:cs typeface="Bebas Neue"/>
                <a:sym typeface="Bebas Neue"/>
              </a:defRPr>
            </a:lvl3pPr>
            <a:lvl4pPr lvl="3">
              <a:lnSpc>
                <a:spcPct val="100000"/>
              </a:lnSpc>
              <a:spcBef>
                <a:spcPts val="0"/>
              </a:spcBef>
              <a:spcAft>
                <a:spcPts val="0"/>
              </a:spcAft>
              <a:buClr>
                <a:srgbClr val="FF0000"/>
              </a:buClr>
              <a:buSzPts val="2400"/>
              <a:buFont typeface="Bebas Neue"/>
              <a:buNone/>
              <a:defRPr sz="2400">
                <a:solidFill>
                  <a:srgbClr val="FF0000"/>
                </a:solidFill>
                <a:latin typeface="Bebas Neue"/>
                <a:ea typeface="Bebas Neue"/>
                <a:cs typeface="Bebas Neue"/>
                <a:sym typeface="Bebas Neue"/>
              </a:defRPr>
            </a:lvl4pPr>
            <a:lvl5pPr lvl="4">
              <a:lnSpc>
                <a:spcPct val="100000"/>
              </a:lnSpc>
              <a:spcBef>
                <a:spcPts val="0"/>
              </a:spcBef>
              <a:spcAft>
                <a:spcPts val="0"/>
              </a:spcAft>
              <a:buClr>
                <a:srgbClr val="FF0000"/>
              </a:buClr>
              <a:buSzPts val="2400"/>
              <a:buFont typeface="Bebas Neue"/>
              <a:buNone/>
              <a:defRPr sz="2400">
                <a:solidFill>
                  <a:srgbClr val="FF0000"/>
                </a:solidFill>
                <a:latin typeface="Bebas Neue"/>
                <a:ea typeface="Bebas Neue"/>
                <a:cs typeface="Bebas Neue"/>
                <a:sym typeface="Bebas Neue"/>
              </a:defRPr>
            </a:lvl5pPr>
            <a:lvl6pPr lvl="5">
              <a:lnSpc>
                <a:spcPct val="100000"/>
              </a:lnSpc>
              <a:spcBef>
                <a:spcPts val="0"/>
              </a:spcBef>
              <a:spcAft>
                <a:spcPts val="0"/>
              </a:spcAft>
              <a:buClr>
                <a:srgbClr val="FF0000"/>
              </a:buClr>
              <a:buSzPts val="2400"/>
              <a:buFont typeface="Bebas Neue"/>
              <a:buNone/>
              <a:defRPr sz="2400">
                <a:solidFill>
                  <a:srgbClr val="FF0000"/>
                </a:solidFill>
                <a:latin typeface="Bebas Neue"/>
                <a:ea typeface="Bebas Neue"/>
                <a:cs typeface="Bebas Neue"/>
                <a:sym typeface="Bebas Neue"/>
              </a:defRPr>
            </a:lvl6pPr>
            <a:lvl7pPr lvl="6">
              <a:lnSpc>
                <a:spcPct val="100000"/>
              </a:lnSpc>
              <a:spcBef>
                <a:spcPts val="0"/>
              </a:spcBef>
              <a:spcAft>
                <a:spcPts val="0"/>
              </a:spcAft>
              <a:buClr>
                <a:srgbClr val="FF0000"/>
              </a:buClr>
              <a:buSzPts val="2400"/>
              <a:buFont typeface="Bebas Neue"/>
              <a:buNone/>
              <a:defRPr sz="2400">
                <a:solidFill>
                  <a:srgbClr val="FF0000"/>
                </a:solidFill>
                <a:latin typeface="Bebas Neue"/>
                <a:ea typeface="Bebas Neue"/>
                <a:cs typeface="Bebas Neue"/>
                <a:sym typeface="Bebas Neue"/>
              </a:defRPr>
            </a:lvl7pPr>
            <a:lvl8pPr lvl="7">
              <a:lnSpc>
                <a:spcPct val="100000"/>
              </a:lnSpc>
              <a:spcBef>
                <a:spcPts val="0"/>
              </a:spcBef>
              <a:spcAft>
                <a:spcPts val="0"/>
              </a:spcAft>
              <a:buClr>
                <a:srgbClr val="FF0000"/>
              </a:buClr>
              <a:buSzPts val="2400"/>
              <a:buFont typeface="Bebas Neue"/>
              <a:buNone/>
              <a:defRPr sz="2400">
                <a:solidFill>
                  <a:srgbClr val="FF0000"/>
                </a:solidFill>
                <a:latin typeface="Bebas Neue"/>
                <a:ea typeface="Bebas Neue"/>
                <a:cs typeface="Bebas Neue"/>
                <a:sym typeface="Bebas Neue"/>
              </a:defRPr>
            </a:lvl8pPr>
            <a:lvl9pPr lvl="8">
              <a:lnSpc>
                <a:spcPct val="100000"/>
              </a:lnSpc>
              <a:spcBef>
                <a:spcPts val="0"/>
              </a:spcBef>
              <a:spcAft>
                <a:spcPts val="0"/>
              </a:spcAft>
              <a:buClr>
                <a:srgbClr val="FF0000"/>
              </a:buClr>
              <a:buSzPts val="2400"/>
              <a:buFont typeface="Bebas Neue"/>
              <a:buNone/>
              <a:defRPr sz="2400">
                <a:solidFill>
                  <a:srgbClr val="FF0000"/>
                </a:solidFill>
                <a:latin typeface="Bebas Neue"/>
                <a:ea typeface="Bebas Neue"/>
                <a:cs typeface="Bebas Neue"/>
                <a:sym typeface="Bebas Neue"/>
              </a:defRPr>
            </a:lvl9pPr>
          </a:lstStyle>
          <a:p>
            <a:endParaRPr/>
          </a:p>
        </p:txBody>
      </p:sp>
      <p:sp>
        <p:nvSpPr>
          <p:cNvPr id="162" name="Google Shape;162;p33"/>
          <p:cNvSpPr txBox="1">
            <a:spLocks noGrp="1"/>
          </p:cNvSpPr>
          <p:nvPr>
            <p:ph type="subTitle" idx="5"/>
          </p:nvPr>
        </p:nvSpPr>
        <p:spPr>
          <a:xfrm>
            <a:off x="3164026" y="2640188"/>
            <a:ext cx="2163300" cy="572700"/>
          </a:xfrm>
          <a:prstGeom prst="rect">
            <a:avLst/>
          </a:prstGeom>
          <a:ln>
            <a:noFill/>
          </a:ln>
        </p:spPr>
        <p:txBody>
          <a:bodyPr spcFirstLastPara="1" wrap="square" lIns="91425" tIns="91425" rIns="91425" bIns="91425" anchor="b" anchorCtr="0">
            <a:noAutofit/>
          </a:bodyPr>
          <a:lstStyle>
            <a:lvl1pPr lvl="0">
              <a:lnSpc>
                <a:spcPct val="100000"/>
              </a:lnSpc>
              <a:spcBef>
                <a:spcPts val="0"/>
              </a:spcBef>
              <a:spcAft>
                <a:spcPts val="0"/>
              </a:spcAft>
              <a:buClr>
                <a:srgbClr val="FF0000"/>
              </a:buClr>
              <a:buSzPts val="2400"/>
              <a:buFont typeface="Bebas Neue"/>
              <a:buNone/>
              <a:defRPr sz="2400">
                <a:latin typeface="DM Serif Display"/>
                <a:ea typeface="DM Serif Display"/>
                <a:cs typeface="DM Serif Display"/>
                <a:sym typeface="DM Serif Display"/>
              </a:defRPr>
            </a:lvl1pPr>
            <a:lvl2pPr lvl="1">
              <a:lnSpc>
                <a:spcPct val="100000"/>
              </a:lnSpc>
              <a:spcBef>
                <a:spcPts val="0"/>
              </a:spcBef>
              <a:spcAft>
                <a:spcPts val="0"/>
              </a:spcAft>
              <a:buClr>
                <a:srgbClr val="FF0000"/>
              </a:buClr>
              <a:buSzPts val="2400"/>
              <a:buFont typeface="Bebas Neue"/>
              <a:buNone/>
              <a:defRPr sz="2400">
                <a:solidFill>
                  <a:srgbClr val="FF0000"/>
                </a:solidFill>
                <a:latin typeface="Bebas Neue"/>
                <a:ea typeface="Bebas Neue"/>
                <a:cs typeface="Bebas Neue"/>
                <a:sym typeface="Bebas Neue"/>
              </a:defRPr>
            </a:lvl2pPr>
            <a:lvl3pPr lvl="2">
              <a:lnSpc>
                <a:spcPct val="100000"/>
              </a:lnSpc>
              <a:spcBef>
                <a:spcPts val="0"/>
              </a:spcBef>
              <a:spcAft>
                <a:spcPts val="0"/>
              </a:spcAft>
              <a:buClr>
                <a:srgbClr val="FF0000"/>
              </a:buClr>
              <a:buSzPts val="2400"/>
              <a:buFont typeface="Bebas Neue"/>
              <a:buNone/>
              <a:defRPr sz="2400">
                <a:solidFill>
                  <a:srgbClr val="FF0000"/>
                </a:solidFill>
                <a:latin typeface="Bebas Neue"/>
                <a:ea typeface="Bebas Neue"/>
                <a:cs typeface="Bebas Neue"/>
                <a:sym typeface="Bebas Neue"/>
              </a:defRPr>
            </a:lvl3pPr>
            <a:lvl4pPr lvl="3">
              <a:lnSpc>
                <a:spcPct val="100000"/>
              </a:lnSpc>
              <a:spcBef>
                <a:spcPts val="0"/>
              </a:spcBef>
              <a:spcAft>
                <a:spcPts val="0"/>
              </a:spcAft>
              <a:buClr>
                <a:srgbClr val="FF0000"/>
              </a:buClr>
              <a:buSzPts val="2400"/>
              <a:buFont typeface="Bebas Neue"/>
              <a:buNone/>
              <a:defRPr sz="2400">
                <a:solidFill>
                  <a:srgbClr val="FF0000"/>
                </a:solidFill>
                <a:latin typeface="Bebas Neue"/>
                <a:ea typeface="Bebas Neue"/>
                <a:cs typeface="Bebas Neue"/>
                <a:sym typeface="Bebas Neue"/>
              </a:defRPr>
            </a:lvl4pPr>
            <a:lvl5pPr lvl="4">
              <a:lnSpc>
                <a:spcPct val="100000"/>
              </a:lnSpc>
              <a:spcBef>
                <a:spcPts val="0"/>
              </a:spcBef>
              <a:spcAft>
                <a:spcPts val="0"/>
              </a:spcAft>
              <a:buClr>
                <a:srgbClr val="FF0000"/>
              </a:buClr>
              <a:buSzPts val="2400"/>
              <a:buFont typeface="Bebas Neue"/>
              <a:buNone/>
              <a:defRPr sz="2400">
                <a:solidFill>
                  <a:srgbClr val="FF0000"/>
                </a:solidFill>
                <a:latin typeface="Bebas Neue"/>
                <a:ea typeface="Bebas Neue"/>
                <a:cs typeface="Bebas Neue"/>
                <a:sym typeface="Bebas Neue"/>
              </a:defRPr>
            </a:lvl5pPr>
            <a:lvl6pPr lvl="5">
              <a:lnSpc>
                <a:spcPct val="100000"/>
              </a:lnSpc>
              <a:spcBef>
                <a:spcPts val="0"/>
              </a:spcBef>
              <a:spcAft>
                <a:spcPts val="0"/>
              </a:spcAft>
              <a:buClr>
                <a:srgbClr val="FF0000"/>
              </a:buClr>
              <a:buSzPts val="2400"/>
              <a:buFont typeface="Bebas Neue"/>
              <a:buNone/>
              <a:defRPr sz="2400">
                <a:solidFill>
                  <a:srgbClr val="FF0000"/>
                </a:solidFill>
                <a:latin typeface="Bebas Neue"/>
                <a:ea typeface="Bebas Neue"/>
                <a:cs typeface="Bebas Neue"/>
                <a:sym typeface="Bebas Neue"/>
              </a:defRPr>
            </a:lvl6pPr>
            <a:lvl7pPr lvl="6">
              <a:lnSpc>
                <a:spcPct val="100000"/>
              </a:lnSpc>
              <a:spcBef>
                <a:spcPts val="0"/>
              </a:spcBef>
              <a:spcAft>
                <a:spcPts val="0"/>
              </a:spcAft>
              <a:buClr>
                <a:srgbClr val="FF0000"/>
              </a:buClr>
              <a:buSzPts val="2400"/>
              <a:buFont typeface="Bebas Neue"/>
              <a:buNone/>
              <a:defRPr sz="2400">
                <a:solidFill>
                  <a:srgbClr val="FF0000"/>
                </a:solidFill>
                <a:latin typeface="Bebas Neue"/>
                <a:ea typeface="Bebas Neue"/>
                <a:cs typeface="Bebas Neue"/>
                <a:sym typeface="Bebas Neue"/>
              </a:defRPr>
            </a:lvl7pPr>
            <a:lvl8pPr lvl="7">
              <a:lnSpc>
                <a:spcPct val="100000"/>
              </a:lnSpc>
              <a:spcBef>
                <a:spcPts val="0"/>
              </a:spcBef>
              <a:spcAft>
                <a:spcPts val="0"/>
              </a:spcAft>
              <a:buClr>
                <a:srgbClr val="FF0000"/>
              </a:buClr>
              <a:buSzPts val="2400"/>
              <a:buFont typeface="Bebas Neue"/>
              <a:buNone/>
              <a:defRPr sz="2400">
                <a:solidFill>
                  <a:srgbClr val="FF0000"/>
                </a:solidFill>
                <a:latin typeface="Bebas Neue"/>
                <a:ea typeface="Bebas Neue"/>
                <a:cs typeface="Bebas Neue"/>
                <a:sym typeface="Bebas Neue"/>
              </a:defRPr>
            </a:lvl8pPr>
            <a:lvl9pPr lvl="8">
              <a:lnSpc>
                <a:spcPct val="100000"/>
              </a:lnSpc>
              <a:spcBef>
                <a:spcPts val="0"/>
              </a:spcBef>
              <a:spcAft>
                <a:spcPts val="0"/>
              </a:spcAft>
              <a:buClr>
                <a:srgbClr val="FF0000"/>
              </a:buClr>
              <a:buSzPts val="2400"/>
              <a:buFont typeface="Bebas Neue"/>
              <a:buNone/>
              <a:defRPr sz="2400">
                <a:solidFill>
                  <a:srgbClr val="FF0000"/>
                </a:solidFill>
                <a:latin typeface="Bebas Neue"/>
                <a:ea typeface="Bebas Neue"/>
                <a:cs typeface="Bebas Neue"/>
                <a:sym typeface="Bebas Neue"/>
              </a:defRPr>
            </a:lvl9pPr>
          </a:lstStyle>
          <a:p>
            <a:endParaRPr/>
          </a:p>
        </p:txBody>
      </p:sp>
      <p:sp>
        <p:nvSpPr>
          <p:cNvPr id="163" name="Google Shape;163;p33"/>
          <p:cNvSpPr txBox="1">
            <a:spLocks noGrp="1"/>
          </p:cNvSpPr>
          <p:nvPr>
            <p:ph type="subTitle" idx="6"/>
          </p:nvPr>
        </p:nvSpPr>
        <p:spPr>
          <a:xfrm>
            <a:off x="720070" y="1885962"/>
            <a:ext cx="2163300" cy="484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64" name="Google Shape;164;p33"/>
          <p:cNvSpPr txBox="1">
            <a:spLocks noGrp="1"/>
          </p:cNvSpPr>
          <p:nvPr>
            <p:ph type="subTitle" idx="7"/>
          </p:nvPr>
        </p:nvSpPr>
        <p:spPr>
          <a:xfrm>
            <a:off x="3164025" y="1885962"/>
            <a:ext cx="2163300" cy="484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65" name="Google Shape;165;p33"/>
          <p:cNvSpPr txBox="1">
            <a:spLocks noGrp="1"/>
          </p:cNvSpPr>
          <p:nvPr>
            <p:ph type="subTitle" idx="8"/>
          </p:nvPr>
        </p:nvSpPr>
        <p:spPr>
          <a:xfrm>
            <a:off x="720070" y="3068957"/>
            <a:ext cx="2163300" cy="484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66" name="Google Shape;166;p33"/>
          <p:cNvSpPr txBox="1">
            <a:spLocks noGrp="1"/>
          </p:cNvSpPr>
          <p:nvPr>
            <p:ph type="subTitle" idx="9"/>
          </p:nvPr>
        </p:nvSpPr>
        <p:spPr>
          <a:xfrm>
            <a:off x="3164025" y="3068957"/>
            <a:ext cx="2163300" cy="484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67" name="Google Shape;167;p33"/>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and six columns">
  <p:cSld name="BLANK_1_1_1_1_1">
    <p:spTree>
      <p:nvGrpSpPr>
        <p:cNvPr id="1" name="Shape 168"/>
        <p:cNvGrpSpPr/>
        <p:nvPr/>
      </p:nvGrpSpPr>
      <p:grpSpPr>
        <a:xfrm>
          <a:off x="0" y="0"/>
          <a:ext cx="0" cy="0"/>
          <a:chOff x="0" y="0"/>
          <a:chExt cx="0" cy="0"/>
        </a:xfrm>
      </p:grpSpPr>
      <p:sp>
        <p:nvSpPr>
          <p:cNvPr id="169" name="Google Shape;169;p34"/>
          <p:cNvSpPr/>
          <p:nvPr/>
        </p:nvSpPr>
        <p:spPr>
          <a:xfrm>
            <a:off x="0" y="1143000"/>
            <a:ext cx="9144000" cy="2615400"/>
          </a:xfrm>
          <a:prstGeom prst="rect">
            <a:avLst/>
          </a:prstGeom>
          <a:solidFill>
            <a:srgbClr val="313131">
              <a:alpha val="91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34"/>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a:endParaRPr/>
          </a:p>
        </p:txBody>
      </p:sp>
      <p:sp>
        <p:nvSpPr>
          <p:cNvPr id="171" name="Google Shape;171;p34"/>
          <p:cNvSpPr txBox="1">
            <a:spLocks noGrp="1"/>
          </p:cNvSpPr>
          <p:nvPr>
            <p:ph type="subTitle" idx="1"/>
          </p:nvPr>
        </p:nvSpPr>
        <p:spPr>
          <a:xfrm>
            <a:off x="1243163" y="1813046"/>
            <a:ext cx="2019000" cy="484800"/>
          </a:xfrm>
          <a:prstGeom prst="rect">
            <a:avLst/>
          </a:prstGeom>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a:solidFill>
                  <a:schemeClr val="lt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72" name="Google Shape;172;p34"/>
          <p:cNvSpPr txBox="1">
            <a:spLocks noGrp="1"/>
          </p:cNvSpPr>
          <p:nvPr>
            <p:ph type="subTitle" idx="2"/>
          </p:nvPr>
        </p:nvSpPr>
        <p:spPr>
          <a:xfrm>
            <a:off x="3548388" y="1813046"/>
            <a:ext cx="2019000" cy="484800"/>
          </a:xfrm>
          <a:prstGeom prst="rect">
            <a:avLst/>
          </a:prstGeom>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a:solidFill>
                  <a:schemeClr val="lt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73" name="Google Shape;173;p34"/>
          <p:cNvSpPr txBox="1">
            <a:spLocks noGrp="1"/>
          </p:cNvSpPr>
          <p:nvPr>
            <p:ph type="subTitle" idx="3"/>
          </p:nvPr>
        </p:nvSpPr>
        <p:spPr>
          <a:xfrm>
            <a:off x="5825438" y="1813046"/>
            <a:ext cx="2075400" cy="484800"/>
          </a:xfrm>
          <a:prstGeom prst="rect">
            <a:avLst/>
          </a:prstGeom>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a:solidFill>
                  <a:schemeClr val="lt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74" name="Google Shape;174;p34"/>
          <p:cNvSpPr txBox="1">
            <a:spLocks noGrp="1"/>
          </p:cNvSpPr>
          <p:nvPr>
            <p:ph type="subTitle" idx="4"/>
          </p:nvPr>
        </p:nvSpPr>
        <p:spPr>
          <a:xfrm>
            <a:off x="1243163" y="2934261"/>
            <a:ext cx="2019000" cy="484800"/>
          </a:xfrm>
          <a:prstGeom prst="rect">
            <a:avLst/>
          </a:prstGeom>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a:solidFill>
                  <a:schemeClr val="lt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75" name="Google Shape;175;p34"/>
          <p:cNvSpPr txBox="1">
            <a:spLocks noGrp="1"/>
          </p:cNvSpPr>
          <p:nvPr>
            <p:ph type="subTitle" idx="5"/>
          </p:nvPr>
        </p:nvSpPr>
        <p:spPr>
          <a:xfrm>
            <a:off x="3548388" y="2934261"/>
            <a:ext cx="2019000" cy="484800"/>
          </a:xfrm>
          <a:prstGeom prst="rect">
            <a:avLst/>
          </a:prstGeom>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a:solidFill>
                  <a:schemeClr val="lt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76" name="Google Shape;176;p34"/>
          <p:cNvSpPr txBox="1">
            <a:spLocks noGrp="1"/>
          </p:cNvSpPr>
          <p:nvPr>
            <p:ph type="subTitle" idx="6"/>
          </p:nvPr>
        </p:nvSpPr>
        <p:spPr>
          <a:xfrm>
            <a:off x="5825438" y="2934261"/>
            <a:ext cx="2075400" cy="484800"/>
          </a:xfrm>
          <a:prstGeom prst="rect">
            <a:avLst/>
          </a:prstGeom>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400">
                <a:solidFill>
                  <a:schemeClr val="lt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77" name="Google Shape;177;p34"/>
          <p:cNvSpPr txBox="1">
            <a:spLocks noGrp="1"/>
          </p:cNvSpPr>
          <p:nvPr>
            <p:ph type="subTitle" idx="7"/>
          </p:nvPr>
        </p:nvSpPr>
        <p:spPr>
          <a:xfrm>
            <a:off x="1243163" y="1420525"/>
            <a:ext cx="2019000" cy="538500"/>
          </a:xfrm>
          <a:prstGeom prst="rect">
            <a:avLst/>
          </a:prstGeom>
          <a:ln>
            <a:noFill/>
          </a:ln>
        </p:spPr>
        <p:txBody>
          <a:bodyPr spcFirstLastPara="1" wrap="square" lIns="91425" tIns="91425" rIns="91425" bIns="91425" anchor="b" anchorCtr="0">
            <a:noAutofit/>
          </a:bodyPr>
          <a:lstStyle>
            <a:lvl1pPr lvl="0" algn="ctr">
              <a:lnSpc>
                <a:spcPct val="100000"/>
              </a:lnSpc>
              <a:spcBef>
                <a:spcPts val="0"/>
              </a:spcBef>
              <a:spcAft>
                <a:spcPts val="0"/>
              </a:spcAft>
              <a:buClr>
                <a:schemeClr val="dk1"/>
              </a:buClr>
              <a:buSzPts val="2400"/>
              <a:buFont typeface="Bebas Neue"/>
              <a:buNone/>
              <a:defRPr sz="2400">
                <a:solidFill>
                  <a:schemeClr val="lt1"/>
                </a:solidFill>
                <a:latin typeface="DM Serif Display"/>
                <a:ea typeface="DM Serif Display"/>
                <a:cs typeface="DM Serif Display"/>
                <a:sym typeface="DM Serif Display"/>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178" name="Google Shape;178;p34"/>
          <p:cNvSpPr txBox="1">
            <a:spLocks noGrp="1"/>
          </p:cNvSpPr>
          <p:nvPr>
            <p:ph type="subTitle" idx="8"/>
          </p:nvPr>
        </p:nvSpPr>
        <p:spPr>
          <a:xfrm>
            <a:off x="3548388" y="1420525"/>
            <a:ext cx="2019000" cy="538500"/>
          </a:xfrm>
          <a:prstGeom prst="rect">
            <a:avLst/>
          </a:prstGeom>
          <a:ln>
            <a:noFill/>
          </a:ln>
        </p:spPr>
        <p:txBody>
          <a:bodyPr spcFirstLastPara="1" wrap="square" lIns="91425" tIns="91425" rIns="91425" bIns="91425" anchor="b" anchorCtr="0">
            <a:noAutofit/>
          </a:bodyPr>
          <a:lstStyle>
            <a:lvl1pPr lvl="0" algn="ctr">
              <a:lnSpc>
                <a:spcPct val="100000"/>
              </a:lnSpc>
              <a:spcBef>
                <a:spcPts val="0"/>
              </a:spcBef>
              <a:spcAft>
                <a:spcPts val="0"/>
              </a:spcAft>
              <a:buClr>
                <a:schemeClr val="dk1"/>
              </a:buClr>
              <a:buSzPts val="2400"/>
              <a:buFont typeface="Bebas Neue"/>
              <a:buNone/>
              <a:defRPr sz="2400">
                <a:solidFill>
                  <a:schemeClr val="lt1"/>
                </a:solidFill>
                <a:latin typeface="DM Serif Display"/>
                <a:ea typeface="DM Serif Display"/>
                <a:cs typeface="DM Serif Display"/>
                <a:sym typeface="DM Serif Display"/>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179" name="Google Shape;179;p34"/>
          <p:cNvSpPr txBox="1">
            <a:spLocks noGrp="1"/>
          </p:cNvSpPr>
          <p:nvPr>
            <p:ph type="subTitle" idx="9"/>
          </p:nvPr>
        </p:nvSpPr>
        <p:spPr>
          <a:xfrm>
            <a:off x="5825438" y="1420525"/>
            <a:ext cx="2075400" cy="538500"/>
          </a:xfrm>
          <a:prstGeom prst="rect">
            <a:avLst/>
          </a:prstGeom>
          <a:ln>
            <a:noFill/>
          </a:ln>
        </p:spPr>
        <p:txBody>
          <a:bodyPr spcFirstLastPara="1" wrap="square" lIns="91425" tIns="91425" rIns="91425" bIns="91425" anchor="b" anchorCtr="0">
            <a:noAutofit/>
          </a:bodyPr>
          <a:lstStyle>
            <a:lvl1pPr lvl="0" algn="ctr">
              <a:lnSpc>
                <a:spcPct val="100000"/>
              </a:lnSpc>
              <a:spcBef>
                <a:spcPts val="0"/>
              </a:spcBef>
              <a:spcAft>
                <a:spcPts val="0"/>
              </a:spcAft>
              <a:buClr>
                <a:schemeClr val="dk1"/>
              </a:buClr>
              <a:buSzPts val="2400"/>
              <a:buFont typeface="Bebas Neue"/>
              <a:buNone/>
              <a:defRPr sz="2400">
                <a:solidFill>
                  <a:schemeClr val="lt1"/>
                </a:solidFill>
                <a:latin typeface="DM Serif Display"/>
                <a:ea typeface="DM Serif Display"/>
                <a:cs typeface="DM Serif Display"/>
                <a:sym typeface="DM Serif Display"/>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180" name="Google Shape;180;p34"/>
          <p:cNvSpPr txBox="1">
            <a:spLocks noGrp="1"/>
          </p:cNvSpPr>
          <p:nvPr>
            <p:ph type="subTitle" idx="13"/>
          </p:nvPr>
        </p:nvSpPr>
        <p:spPr>
          <a:xfrm>
            <a:off x="1243163" y="2537250"/>
            <a:ext cx="2019000" cy="538500"/>
          </a:xfrm>
          <a:prstGeom prst="rect">
            <a:avLst/>
          </a:prstGeom>
          <a:ln>
            <a:noFill/>
          </a:ln>
        </p:spPr>
        <p:txBody>
          <a:bodyPr spcFirstLastPara="1" wrap="square" lIns="91425" tIns="91425" rIns="91425" bIns="91425" anchor="b" anchorCtr="0">
            <a:noAutofit/>
          </a:bodyPr>
          <a:lstStyle>
            <a:lvl1pPr lvl="0" algn="ctr">
              <a:lnSpc>
                <a:spcPct val="100000"/>
              </a:lnSpc>
              <a:spcBef>
                <a:spcPts val="0"/>
              </a:spcBef>
              <a:spcAft>
                <a:spcPts val="0"/>
              </a:spcAft>
              <a:buClr>
                <a:schemeClr val="dk1"/>
              </a:buClr>
              <a:buSzPts val="2400"/>
              <a:buFont typeface="Bebas Neue"/>
              <a:buNone/>
              <a:defRPr sz="2400">
                <a:solidFill>
                  <a:schemeClr val="lt1"/>
                </a:solidFill>
                <a:latin typeface="DM Serif Display"/>
                <a:ea typeface="DM Serif Display"/>
                <a:cs typeface="DM Serif Display"/>
                <a:sym typeface="DM Serif Display"/>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181" name="Google Shape;181;p34"/>
          <p:cNvSpPr txBox="1">
            <a:spLocks noGrp="1"/>
          </p:cNvSpPr>
          <p:nvPr>
            <p:ph type="subTitle" idx="14"/>
          </p:nvPr>
        </p:nvSpPr>
        <p:spPr>
          <a:xfrm>
            <a:off x="3548388" y="2537250"/>
            <a:ext cx="2019000" cy="538500"/>
          </a:xfrm>
          <a:prstGeom prst="rect">
            <a:avLst/>
          </a:prstGeom>
          <a:ln>
            <a:noFill/>
          </a:ln>
        </p:spPr>
        <p:txBody>
          <a:bodyPr spcFirstLastPara="1" wrap="square" lIns="91425" tIns="91425" rIns="91425" bIns="91425" anchor="b" anchorCtr="0">
            <a:noAutofit/>
          </a:bodyPr>
          <a:lstStyle>
            <a:lvl1pPr lvl="0" algn="ctr">
              <a:lnSpc>
                <a:spcPct val="100000"/>
              </a:lnSpc>
              <a:spcBef>
                <a:spcPts val="0"/>
              </a:spcBef>
              <a:spcAft>
                <a:spcPts val="0"/>
              </a:spcAft>
              <a:buClr>
                <a:schemeClr val="dk1"/>
              </a:buClr>
              <a:buSzPts val="2400"/>
              <a:buFont typeface="Bebas Neue"/>
              <a:buNone/>
              <a:defRPr sz="2400">
                <a:solidFill>
                  <a:schemeClr val="lt1"/>
                </a:solidFill>
                <a:latin typeface="DM Serif Display"/>
                <a:ea typeface="DM Serif Display"/>
                <a:cs typeface="DM Serif Display"/>
                <a:sym typeface="DM Serif Display"/>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
        <p:nvSpPr>
          <p:cNvPr id="182" name="Google Shape;182;p34"/>
          <p:cNvSpPr txBox="1">
            <a:spLocks noGrp="1"/>
          </p:cNvSpPr>
          <p:nvPr>
            <p:ph type="subTitle" idx="15"/>
          </p:nvPr>
        </p:nvSpPr>
        <p:spPr>
          <a:xfrm>
            <a:off x="5825438" y="2537250"/>
            <a:ext cx="2075400" cy="538500"/>
          </a:xfrm>
          <a:prstGeom prst="rect">
            <a:avLst/>
          </a:prstGeom>
          <a:ln>
            <a:noFill/>
          </a:ln>
        </p:spPr>
        <p:txBody>
          <a:bodyPr spcFirstLastPara="1" wrap="square" lIns="91425" tIns="91425" rIns="91425" bIns="91425" anchor="b" anchorCtr="0">
            <a:noAutofit/>
          </a:bodyPr>
          <a:lstStyle>
            <a:lvl1pPr lvl="0" algn="ctr">
              <a:lnSpc>
                <a:spcPct val="100000"/>
              </a:lnSpc>
              <a:spcBef>
                <a:spcPts val="0"/>
              </a:spcBef>
              <a:spcAft>
                <a:spcPts val="0"/>
              </a:spcAft>
              <a:buClr>
                <a:schemeClr val="dk1"/>
              </a:buClr>
              <a:buSzPts val="2400"/>
              <a:buFont typeface="Bebas Neue"/>
              <a:buNone/>
              <a:defRPr sz="2400">
                <a:solidFill>
                  <a:schemeClr val="lt1"/>
                </a:solidFill>
                <a:latin typeface="DM Serif Display"/>
                <a:ea typeface="DM Serif Display"/>
                <a:cs typeface="DM Serif Display"/>
                <a:sym typeface="DM Serif Display"/>
              </a:defRPr>
            </a:lvl1pPr>
            <a:lvl2pPr lvl="1"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Numbers and text">
  <p:cSld name="BLANK_1_1_1_1_1_1">
    <p:spTree>
      <p:nvGrpSpPr>
        <p:cNvPr id="1" name="Shape 183"/>
        <p:cNvGrpSpPr/>
        <p:nvPr/>
      </p:nvGrpSpPr>
      <p:grpSpPr>
        <a:xfrm>
          <a:off x="0" y="0"/>
          <a:ext cx="0" cy="0"/>
          <a:chOff x="0" y="0"/>
          <a:chExt cx="0" cy="0"/>
        </a:xfrm>
      </p:grpSpPr>
      <p:sp>
        <p:nvSpPr>
          <p:cNvPr id="184" name="Google Shape;184;p35"/>
          <p:cNvSpPr/>
          <p:nvPr/>
        </p:nvSpPr>
        <p:spPr>
          <a:xfrm>
            <a:off x="0" y="1221250"/>
            <a:ext cx="9144000" cy="31767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35"/>
          <p:cNvSpPr txBox="1">
            <a:spLocks noGrp="1"/>
          </p:cNvSpPr>
          <p:nvPr>
            <p:ph type="title" hasCustomPrompt="1"/>
          </p:nvPr>
        </p:nvSpPr>
        <p:spPr>
          <a:xfrm>
            <a:off x="1849975" y="1933188"/>
            <a:ext cx="810300" cy="5274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accent5"/>
              </a:buClr>
              <a:buSzPts val="3500"/>
              <a:buNone/>
              <a:defRPr sz="2400"/>
            </a:lvl1pPr>
            <a:lvl2pPr lvl="1">
              <a:spcBef>
                <a:spcPts val="0"/>
              </a:spcBef>
              <a:spcAft>
                <a:spcPts val="0"/>
              </a:spcAft>
              <a:buSzPts val="3200"/>
              <a:buNone/>
              <a:defRPr sz="3200"/>
            </a:lvl2pPr>
            <a:lvl3pPr lvl="2">
              <a:spcBef>
                <a:spcPts val="0"/>
              </a:spcBef>
              <a:spcAft>
                <a:spcPts val="0"/>
              </a:spcAft>
              <a:buSzPts val="3200"/>
              <a:buNone/>
              <a:defRPr sz="3200"/>
            </a:lvl3pPr>
            <a:lvl4pPr lvl="3">
              <a:spcBef>
                <a:spcPts val="0"/>
              </a:spcBef>
              <a:spcAft>
                <a:spcPts val="0"/>
              </a:spcAft>
              <a:buSzPts val="3200"/>
              <a:buNone/>
              <a:defRPr sz="3200"/>
            </a:lvl4pPr>
            <a:lvl5pPr lvl="4">
              <a:spcBef>
                <a:spcPts val="0"/>
              </a:spcBef>
              <a:spcAft>
                <a:spcPts val="0"/>
              </a:spcAft>
              <a:buSzPts val="3200"/>
              <a:buNone/>
              <a:defRPr sz="3200"/>
            </a:lvl5pPr>
            <a:lvl6pPr lvl="5">
              <a:spcBef>
                <a:spcPts val="0"/>
              </a:spcBef>
              <a:spcAft>
                <a:spcPts val="0"/>
              </a:spcAft>
              <a:buSzPts val="3200"/>
              <a:buNone/>
              <a:defRPr sz="3200"/>
            </a:lvl6pPr>
            <a:lvl7pPr lvl="6">
              <a:spcBef>
                <a:spcPts val="0"/>
              </a:spcBef>
              <a:spcAft>
                <a:spcPts val="0"/>
              </a:spcAft>
              <a:buSzPts val="3200"/>
              <a:buNone/>
              <a:defRPr sz="3200"/>
            </a:lvl7pPr>
            <a:lvl8pPr lvl="7">
              <a:spcBef>
                <a:spcPts val="0"/>
              </a:spcBef>
              <a:spcAft>
                <a:spcPts val="0"/>
              </a:spcAft>
              <a:buSzPts val="3200"/>
              <a:buNone/>
              <a:defRPr sz="3200"/>
            </a:lvl8pPr>
            <a:lvl9pPr lvl="8">
              <a:spcBef>
                <a:spcPts val="0"/>
              </a:spcBef>
              <a:spcAft>
                <a:spcPts val="0"/>
              </a:spcAft>
              <a:buSzPts val="3200"/>
              <a:buNone/>
              <a:defRPr sz="3200"/>
            </a:lvl9pPr>
          </a:lstStyle>
          <a:p>
            <a:r>
              <a:t>xx%</a:t>
            </a:r>
          </a:p>
        </p:txBody>
      </p:sp>
      <p:sp>
        <p:nvSpPr>
          <p:cNvPr id="186" name="Google Shape;186;p35"/>
          <p:cNvSpPr txBox="1">
            <a:spLocks noGrp="1"/>
          </p:cNvSpPr>
          <p:nvPr>
            <p:ph type="subTitle" idx="1"/>
          </p:nvPr>
        </p:nvSpPr>
        <p:spPr>
          <a:xfrm flipH="1">
            <a:off x="1401175" y="2946176"/>
            <a:ext cx="1707900" cy="466500"/>
          </a:xfrm>
          <a:prstGeom prst="rect">
            <a:avLst/>
          </a:prstGeom>
        </p:spPr>
        <p:txBody>
          <a:bodyPr spcFirstLastPara="1" wrap="square" lIns="91425" tIns="91425" rIns="91425" bIns="91425" anchor="b" anchorCtr="0">
            <a:noAutofit/>
          </a:bodyPr>
          <a:lstStyle>
            <a:lvl1pPr lvl="0" algn="ctr">
              <a:lnSpc>
                <a:spcPct val="100000"/>
              </a:lnSpc>
              <a:spcBef>
                <a:spcPts val="0"/>
              </a:spcBef>
              <a:spcAft>
                <a:spcPts val="0"/>
              </a:spcAft>
              <a:buNone/>
              <a:defRPr sz="2400">
                <a:latin typeface="DM Serif Display"/>
                <a:ea typeface="DM Serif Display"/>
                <a:cs typeface="DM Serif Display"/>
                <a:sym typeface="DM Serif Display"/>
              </a:defRPr>
            </a:lvl1pPr>
            <a:lvl2pPr lvl="1" algn="ctr">
              <a:lnSpc>
                <a:spcPct val="100000"/>
              </a:lnSpc>
              <a:spcBef>
                <a:spcPts val="0"/>
              </a:spcBef>
              <a:spcAft>
                <a:spcPts val="0"/>
              </a:spcAft>
              <a:buNone/>
              <a:defRPr sz="2400">
                <a:latin typeface="DM Serif Display"/>
                <a:ea typeface="DM Serif Display"/>
                <a:cs typeface="DM Serif Display"/>
                <a:sym typeface="DM Serif Display"/>
              </a:defRPr>
            </a:lvl2pPr>
            <a:lvl3pPr lvl="2" algn="ctr">
              <a:lnSpc>
                <a:spcPct val="100000"/>
              </a:lnSpc>
              <a:spcBef>
                <a:spcPts val="0"/>
              </a:spcBef>
              <a:spcAft>
                <a:spcPts val="0"/>
              </a:spcAft>
              <a:buNone/>
              <a:defRPr sz="2400">
                <a:latin typeface="DM Serif Display"/>
                <a:ea typeface="DM Serif Display"/>
                <a:cs typeface="DM Serif Display"/>
                <a:sym typeface="DM Serif Display"/>
              </a:defRPr>
            </a:lvl3pPr>
            <a:lvl4pPr lvl="3" algn="ctr">
              <a:lnSpc>
                <a:spcPct val="100000"/>
              </a:lnSpc>
              <a:spcBef>
                <a:spcPts val="0"/>
              </a:spcBef>
              <a:spcAft>
                <a:spcPts val="0"/>
              </a:spcAft>
              <a:buNone/>
              <a:defRPr sz="2400">
                <a:latin typeface="DM Serif Display"/>
                <a:ea typeface="DM Serif Display"/>
                <a:cs typeface="DM Serif Display"/>
                <a:sym typeface="DM Serif Display"/>
              </a:defRPr>
            </a:lvl4pPr>
            <a:lvl5pPr lvl="4" algn="ctr">
              <a:lnSpc>
                <a:spcPct val="100000"/>
              </a:lnSpc>
              <a:spcBef>
                <a:spcPts val="0"/>
              </a:spcBef>
              <a:spcAft>
                <a:spcPts val="0"/>
              </a:spcAft>
              <a:buNone/>
              <a:defRPr sz="2400">
                <a:latin typeface="DM Serif Display"/>
                <a:ea typeface="DM Serif Display"/>
                <a:cs typeface="DM Serif Display"/>
                <a:sym typeface="DM Serif Display"/>
              </a:defRPr>
            </a:lvl5pPr>
            <a:lvl6pPr lvl="5" algn="ctr">
              <a:lnSpc>
                <a:spcPct val="100000"/>
              </a:lnSpc>
              <a:spcBef>
                <a:spcPts val="0"/>
              </a:spcBef>
              <a:spcAft>
                <a:spcPts val="0"/>
              </a:spcAft>
              <a:buNone/>
              <a:defRPr sz="2400">
                <a:latin typeface="DM Serif Display"/>
                <a:ea typeface="DM Serif Display"/>
                <a:cs typeface="DM Serif Display"/>
                <a:sym typeface="DM Serif Display"/>
              </a:defRPr>
            </a:lvl6pPr>
            <a:lvl7pPr lvl="6" algn="ctr">
              <a:lnSpc>
                <a:spcPct val="100000"/>
              </a:lnSpc>
              <a:spcBef>
                <a:spcPts val="0"/>
              </a:spcBef>
              <a:spcAft>
                <a:spcPts val="0"/>
              </a:spcAft>
              <a:buNone/>
              <a:defRPr sz="2400">
                <a:latin typeface="DM Serif Display"/>
                <a:ea typeface="DM Serif Display"/>
                <a:cs typeface="DM Serif Display"/>
                <a:sym typeface="DM Serif Display"/>
              </a:defRPr>
            </a:lvl7pPr>
            <a:lvl8pPr lvl="7" algn="ctr">
              <a:lnSpc>
                <a:spcPct val="100000"/>
              </a:lnSpc>
              <a:spcBef>
                <a:spcPts val="0"/>
              </a:spcBef>
              <a:spcAft>
                <a:spcPts val="0"/>
              </a:spcAft>
              <a:buNone/>
              <a:defRPr sz="2400">
                <a:latin typeface="DM Serif Display"/>
                <a:ea typeface="DM Serif Display"/>
                <a:cs typeface="DM Serif Display"/>
                <a:sym typeface="DM Serif Display"/>
              </a:defRPr>
            </a:lvl8pPr>
            <a:lvl9pPr lvl="8" algn="ctr">
              <a:lnSpc>
                <a:spcPct val="100000"/>
              </a:lnSpc>
              <a:spcBef>
                <a:spcPts val="0"/>
              </a:spcBef>
              <a:spcAft>
                <a:spcPts val="0"/>
              </a:spcAft>
              <a:buNone/>
              <a:defRPr sz="2400">
                <a:latin typeface="DM Serif Display"/>
                <a:ea typeface="DM Serif Display"/>
                <a:cs typeface="DM Serif Display"/>
                <a:sym typeface="DM Serif Display"/>
              </a:defRPr>
            </a:lvl9pPr>
          </a:lstStyle>
          <a:p>
            <a:endParaRPr/>
          </a:p>
        </p:txBody>
      </p:sp>
      <p:sp>
        <p:nvSpPr>
          <p:cNvPr id="187" name="Google Shape;187;p35"/>
          <p:cNvSpPr txBox="1">
            <a:spLocks noGrp="1"/>
          </p:cNvSpPr>
          <p:nvPr>
            <p:ph type="subTitle" idx="2"/>
          </p:nvPr>
        </p:nvSpPr>
        <p:spPr>
          <a:xfrm flipH="1">
            <a:off x="1401175" y="3261162"/>
            <a:ext cx="1707900" cy="5727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None/>
              <a:defRPr/>
            </a:lvl1pPr>
            <a:lvl2pPr lvl="1" algn="ctr">
              <a:lnSpc>
                <a:spcPct val="100000"/>
              </a:lnSpc>
              <a:spcBef>
                <a:spcPts val="0"/>
              </a:spcBef>
              <a:spcAft>
                <a:spcPts val="0"/>
              </a:spcAft>
              <a:buNone/>
              <a:defRPr/>
            </a:lvl2pPr>
            <a:lvl3pPr lvl="2" algn="ctr">
              <a:lnSpc>
                <a:spcPct val="100000"/>
              </a:lnSpc>
              <a:spcBef>
                <a:spcPts val="0"/>
              </a:spcBef>
              <a:spcAft>
                <a:spcPts val="0"/>
              </a:spcAft>
              <a:buNone/>
              <a:defRPr/>
            </a:lvl3pPr>
            <a:lvl4pPr lvl="3" algn="ctr">
              <a:lnSpc>
                <a:spcPct val="100000"/>
              </a:lnSpc>
              <a:spcBef>
                <a:spcPts val="0"/>
              </a:spcBef>
              <a:spcAft>
                <a:spcPts val="0"/>
              </a:spcAft>
              <a:buNone/>
              <a:defRPr/>
            </a:lvl4pPr>
            <a:lvl5pPr lvl="4" algn="ctr">
              <a:lnSpc>
                <a:spcPct val="100000"/>
              </a:lnSpc>
              <a:spcBef>
                <a:spcPts val="0"/>
              </a:spcBef>
              <a:spcAft>
                <a:spcPts val="0"/>
              </a:spcAft>
              <a:buNone/>
              <a:defRPr/>
            </a:lvl5pPr>
            <a:lvl6pPr lvl="5" algn="ctr">
              <a:lnSpc>
                <a:spcPct val="100000"/>
              </a:lnSpc>
              <a:spcBef>
                <a:spcPts val="0"/>
              </a:spcBef>
              <a:spcAft>
                <a:spcPts val="0"/>
              </a:spcAft>
              <a:buNone/>
              <a:defRPr/>
            </a:lvl6pPr>
            <a:lvl7pPr lvl="6" algn="ctr">
              <a:lnSpc>
                <a:spcPct val="100000"/>
              </a:lnSpc>
              <a:spcBef>
                <a:spcPts val="0"/>
              </a:spcBef>
              <a:spcAft>
                <a:spcPts val="0"/>
              </a:spcAft>
              <a:buNone/>
              <a:defRPr/>
            </a:lvl7pPr>
            <a:lvl8pPr lvl="7" algn="ctr">
              <a:lnSpc>
                <a:spcPct val="100000"/>
              </a:lnSpc>
              <a:spcBef>
                <a:spcPts val="0"/>
              </a:spcBef>
              <a:spcAft>
                <a:spcPts val="0"/>
              </a:spcAft>
              <a:buNone/>
              <a:defRPr/>
            </a:lvl8pPr>
            <a:lvl9pPr lvl="8" algn="ctr">
              <a:lnSpc>
                <a:spcPct val="100000"/>
              </a:lnSpc>
              <a:spcBef>
                <a:spcPts val="0"/>
              </a:spcBef>
              <a:spcAft>
                <a:spcPts val="0"/>
              </a:spcAft>
              <a:buNone/>
              <a:defRPr/>
            </a:lvl9pPr>
          </a:lstStyle>
          <a:p>
            <a:endParaRPr/>
          </a:p>
        </p:txBody>
      </p:sp>
      <p:sp>
        <p:nvSpPr>
          <p:cNvPr id="188" name="Google Shape;188;p35"/>
          <p:cNvSpPr txBox="1">
            <a:spLocks noGrp="1"/>
          </p:cNvSpPr>
          <p:nvPr>
            <p:ph type="title" idx="3" hasCustomPrompt="1"/>
          </p:nvPr>
        </p:nvSpPr>
        <p:spPr>
          <a:xfrm>
            <a:off x="4166850" y="1933188"/>
            <a:ext cx="810300" cy="5274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accent5"/>
              </a:buClr>
              <a:buSzPts val="3500"/>
              <a:buNone/>
              <a:defRPr sz="2400"/>
            </a:lvl1pPr>
            <a:lvl2pPr lvl="1">
              <a:spcBef>
                <a:spcPts val="0"/>
              </a:spcBef>
              <a:spcAft>
                <a:spcPts val="0"/>
              </a:spcAft>
              <a:buSzPts val="3200"/>
              <a:buNone/>
              <a:defRPr sz="3200"/>
            </a:lvl2pPr>
            <a:lvl3pPr lvl="2">
              <a:spcBef>
                <a:spcPts val="0"/>
              </a:spcBef>
              <a:spcAft>
                <a:spcPts val="0"/>
              </a:spcAft>
              <a:buSzPts val="3200"/>
              <a:buNone/>
              <a:defRPr sz="3200"/>
            </a:lvl3pPr>
            <a:lvl4pPr lvl="3">
              <a:spcBef>
                <a:spcPts val="0"/>
              </a:spcBef>
              <a:spcAft>
                <a:spcPts val="0"/>
              </a:spcAft>
              <a:buSzPts val="3200"/>
              <a:buNone/>
              <a:defRPr sz="3200"/>
            </a:lvl4pPr>
            <a:lvl5pPr lvl="4">
              <a:spcBef>
                <a:spcPts val="0"/>
              </a:spcBef>
              <a:spcAft>
                <a:spcPts val="0"/>
              </a:spcAft>
              <a:buSzPts val="3200"/>
              <a:buNone/>
              <a:defRPr sz="3200"/>
            </a:lvl5pPr>
            <a:lvl6pPr lvl="5">
              <a:spcBef>
                <a:spcPts val="0"/>
              </a:spcBef>
              <a:spcAft>
                <a:spcPts val="0"/>
              </a:spcAft>
              <a:buSzPts val="3200"/>
              <a:buNone/>
              <a:defRPr sz="3200"/>
            </a:lvl6pPr>
            <a:lvl7pPr lvl="6">
              <a:spcBef>
                <a:spcPts val="0"/>
              </a:spcBef>
              <a:spcAft>
                <a:spcPts val="0"/>
              </a:spcAft>
              <a:buSzPts val="3200"/>
              <a:buNone/>
              <a:defRPr sz="3200"/>
            </a:lvl7pPr>
            <a:lvl8pPr lvl="7">
              <a:spcBef>
                <a:spcPts val="0"/>
              </a:spcBef>
              <a:spcAft>
                <a:spcPts val="0"/>
              </a:spcAft>
              <a:buSzPts val="3200"/>
              <a:buNone/>
              <a:defRPr sz="3200"/>
            </a:lvl8pPr>
            <a:lvl9pPr lvl="8">
              <a:spcBef>
                <a:spcPts val="0"/>
              </a:spcBef>
              <a:spcAft>
                <a:spcPts val="0"/>
              </a:spcAft>
              <a:buSzPts val="3200"/>
              <a:buNone/>
              <a:defRPr sz="3200"/>
            </a:lvl9pPr>
          </a:lstStyle>
          <a:p>
            <a:r>
              <a:t>xx%</a:t>
            </a:r>
          </a:p>
        </p:txBody>
      </p:sp>
      <p:sp>
        <p:nvSpPr>
          <p:cNvPr id="189" name="Google Shape;189;p35"/>
          <p:cNvSpPr txBox="1">
            <a:spLocks noGrp="1"/>
          </p:cNvSpPr>
          <p:nvPr>
            <p:ph type="subTitle" idx="4"/>
          </p:nvPr>
        </p:nvSpPr>
        <p:spPr>
          <a:xfrm flipH="1">
            <a:off x="3718050" y="2946176"/>
            <a:ext cx="1707900" cy="466500"/>
          </a:xfrm>
          <a:prstGeom prst="rect">
            <a:avLst/>
          </a:prstGeom>
        </p:spPr>
        <p:txBody>
          <a:bodyPr spcFirstLastPara="1" wrap="square" lIns="91425" tIns="91425" rIns="91425" bIns="91425" anchor="b" anchorCtr="0">
            <a:noAutofit/>
          </a:bodyPr>
          <a:lstStyle>
            <a:lvl1pPr lvl="0" algn="ctr">
              <a:lnSpc>
                <a:spcPct val="100000"/>
              </a:lnSpc>
              <a:spcBef>
                <a:spcPts val="0"/>
              </a:spcBef>
              <a:spcAft>
                <a:spcPts val="0"/>
              </a:spcAft>
              <a:buNone/>
              <a:defRPr sz="2400">
                <a:latin typeface="DM Serif Display"/>
                <a:ea typeface="DM Serif Display"/>
                <a:cs typeface="DM Serif Display"/>
                <a:sym typeface="DM Serif Display"/>
              </a:defRPr>
            </a:lvl1pPr>
            <a:lvl2pPr lvl="1" algn="ctr">
              <a:lnSpc>
                <a:spcPct val="100000"/>
              </a:lnSpc>
              <a:spcBef>
                <a:spcPts val="0"/>
              </a:spcBef>
              <a:spcAft>
                <a:spcPts val="0"/>
              </a:spcAft>
              <a:buNone/>
              <a:defRPr sz="2400">
                <a:latin typeface="DM Serif Display"/>
                <a:ea typeface="DM Serif Display"/>
                <a:cs typeface="DM Serif Display"/>
                <a:sym typeface="DM Serif Display"/>
              </a:defRPr>
            </a:lvl2pPr>
            <a:lvl3pPr lvl="2" algn="ctr">
              <a:lnSpc>
                <a:spcPct val="100000"/>
              </a:lnSpc>
              <a:spcBef>
                <a:spcPts val="0"/>
              </a:spcBef>
              <a:spcAft>
                <a:spcPts val="0"/>
              </a:spcAft>
              <a:buNone/>
              <a:defRPr sz="2400">
                <a:latin typeface="DM Serif Display"/>
                <a:ea typeface="DM Serif Display"/>
                <a:cs typeface="DM Serif Display"/>
                <a:sym typeface="DM Serif Display"/>
              </a:defRPr>
            </a:lvl3pPr>
            <a:lvl4pPr lvl="3" algn="ctr">
              <a:lnSpc>
                <a:spcPct val="100000"/>
              </a:lnSpc>
              <a:spcBef>
                <a:spcPts val="0"/>
              </a:spcBef>
              <a:spcAft>
                <a:spcPts val="0"/>
              </a:spcAft>
              <a:buNone/>
              <a:defRPr sz="2400">
                <a:latin typeface="DM Serif Display"/>
                <a:ea typeface="DM Serif Display"/>
                <a:cs typeface="DM Serif Display"/>
                <a:sym typeface="DM Serif Display"/>
              </a:defRPr>
            </a:lvl4pPr>
            <a:lvl5pPr lvl="4" algn="ctr">
              <a:lnSpc>
                <a:spcPct val="100000"/>
              </a:lnSpc>
              <a:spcBef>
                <a:spcPts val="0"/>
              </a:spcBef>
              <a:spcAft>
                <a:spcPts val="0"/>
              </a:spcAft>
              <a:buNone/>
              <a:defRPr sz="2400">
                <a:latin typeface="DM Serif Display"/>
                <a:ea typeface="DM Serif Display"/>
                <a:cs typeface="DM Serif Display"/>
                <a:sym typeface="DM Serif Display"/>
              </a:defRPr>
            </a:lvl5pPr>
            <a:lvl6pPr lvl="5" algn="ctr">
              <a:lnSpc>
                <a:spcPct val="100000"/>
              </a:lnSpc>
              <a:spcBef>
                <a:spcPts val="0"/>
              </a:spcBef>
              <a:spcAft>
                <a:spcPts val="0"/>
              </a:spcAft>
              <a:buNone/>
              <a:defRPr sz="2400">
                <a:latin typeface="DM Serif Display"/>
                <a:ea typeface="DM Serif Display"/>
                <a:cs typeface="DM Serif Display"/>
                <a:sym typeface="DM Serif Display"/>
              </a:defRPr>
            </a:lvl6pPr>
            <a:lvl7pPr lvl="6" algn="ctr">
              <a:lnSpc>
                <a:spcPct val="100000"/>
              </a:lnSpc>
              <a:spcBef>
                <a:spcPts val="0"/>
              </a:spcBef>
              <a:spcAft>
                <a:spcPts val="0"/>
              </a:spcAft>
              <a:buNone/>
              <a:defRPr sz="2400">
                <a:latin typeface="DM Serif Display"/>
                <a:ea typeface="DM Serif Display"/>
                <a:cs typeface="DM Serif Display"/>
                <a:sym typeface="DM Serif Display"/>
              </a:defRPr>
            </a:lvl7pPr>
            <a:lvl8pPr lvl="7" algn="ctr">
              <a:lnSpc>
                <a:spcPct val="100000"/>
              </a:lnSpc>
              <a:spcBef>
                <a:spcPts val="0"/>
              </a:spcBef>
              <a:spcAft>
                <a:spcPts val="0"/>
              </a:spcAft>
              <a:buNone/>
              <a:defRPr sz="2400">
                <a:latin typeface="DM Serif Display"/>
                <a:ea typeface="DM Serif Display"/>
                <a:cs typeface="DM Serif Display"/>
                <a:sym typeface="DM Serif Display"/>
              </a:defRPr>
            </a:lvl8pPr>
            <a:lvl9pPr lvl="8" algn="ctr">
              <a:lnSpc>
                <a:spcPct val="100000"/>
              </a:lnSpc>
              <a:spcBef>
                <a:spcPts val="0"/>
              </a:spcBef>
              <a:spcAft>
                <a:spcPts val="0"/>
              </a:spcAft>
              <a:buNone/>
              <a:defRPr sz="2400">
                <a:latin typeface="DM Serif Display"/>
                <a:ea typeface="DM Serif Display"/>
                <a:cs typeface="DM Serif Display"/>
                <a:sym typeface="DM Serif Display"/>
              </a:defRPr>
            </a:lvl9pPr>
          </a:lstStyle>
          <a:p>
            <a:endParaRPr/>
          </a:p>
        </p:txBody>
      </p:sp>
      <p:sp>
        <p:nvSpPr>
          <p:cNvPr id="190" name="Google Shape;190;p35"/>
          <p:cNvSpPr txBox="1">
            <a:spLocks noGrp="1"/>
          </p:cNvSpPr>
          <p:nvPr>
            <p:ph type="subTitle" idx="5"/>
          </p:nvPr>
        </p:nvSpPr>
        <p:spPr>
          <a:xfrm flipH="1">
            <a:off x="3718050" y="3261162"/>
            <a:ext cx="1707900" cy="5727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None/>
              <a:defRPr/>
            </a:lvl1pPr>
            <a:lvl2pPr lvl="1" algn="ctr">
              <a:lnSpc>
                <a:spcPct val="100000"/>
              </a:lnSpc>
              <a:spcBef>
                <a:spcPts val="0"/>
              </a:spcBef>
              <a:spcAft>
                <a:spcPts val="0"/>
              </a:spcAft>
              <a:buNone/>
              <a:defRPr/>
            </a:lvl2pPr>
            <a:lvl3pPr lvl="2" algn="ctr">
              <a:lnSpc>
                <a:spcPct val="100000"/>
              </a:lnSpc>
              <a:spcBef>
                <a:spcPts val="0"/>
              </a:spcBef>
              <a:spcAft>
                <a:spcPts val="0"/>
              </a:spcAft>
              <a:buNone/>
              <a:defRPr/>
            </a:lvl3pPr>
            <a:lvl4pPr lvl="3" algn="ctr">
              <a:lnSpc>
                <a:spcPct val="100000"/>
              </a:lnSpc>
              <a:spcBef>
                <a:spcPts val="0"/>
              </a:spcBef>
              <a:spcAft>
                <a:spcPts val="0"/>
              </a:spcAft>
              <a:buNone/>
              <a:defRPr/>
            </a:lvl4pPr>
            <a:lvl5pPr lvl="4" algn="ctr">
              <a:lnSpc>
                <a:spcPct val="100000"/>
              </a:lnSpc>
              <a:spcBef>
                <a:spcPts val="0"/>
              </a:spcBef>
              <a:spcAft>
                <a:spcPts val="0"/>
              </a:spcAft>
              <a:buNone/>
              <a:defRPr/>
            </a:lvl5pPr>
            <a:lvl6pPr lvl="5" algn="ctr">
              <a:lnSpc>
                <a:spcPct val="100000"/>
              </a:lnSpc>
              <a:spcBef>
                <a:spcPts val="0"/>
              </a:spcBef>
              <a:spcAft>
                <a:spcPts val="0"/>
              </a:spcAft>
              <a:buNone/>
              <a:defRPr/>
            </a:lvl6pPr>
            <a:lvl7pPr lvl="6" algn="ctr">
              <a:lnSpc>
                <a:spcPct val="100000"/>
              </a:lnSpc>
              <a:spcBef>
                <a:spcPts val="0"/>
              </a:spcBef>
              <a:spcAft>
                <a:spcPts val="0"/>
              </a:spcAft>
              <a:buNone/>
              <a:defRPr/>
            </a:lvl7pPr>
            <a:lvl8pPr lvl="7" algn="ctr">
              <a:lnSpc>
                <a:spcPct val="100000"/>
              </a:lnSpc>
              <a:spcBef>
                <a:spcPts val="0"/>
              </a:spcBef>
              <a:spcAft>
                <a:spcPts val="0"/>
              </a:spcAft>
              <a:buNone/>
              <a:defRPr/>
            </a:lvl8pPr>
            <a:lvl9pPr lvl="8" algn="ctr">
              <a:lnSpc>
                <a:spcPct val="100000"/>
              </a:lnSpc>
              <a:spcBef>
                <a:spcPts val="0"/>
              </a:spcBef>
              <a:spcAft>
                <a:spcPts val="0"/>
              </a:spcAft>
              <a:buNone/>
              <a:defRPr/>
            </a:lvl9pPr>
          </a:lstStyle>
          <a:p>
            <a:endParaRPr/>
          </a:p>
        </p:txBody>
      </p:sp>
      <p:sp>
        <p:nvSpPr>
          <p:cNvPr id="191" name="Google Shape;191;p35"/>
          <p:cNvSpPr txBox="1">
            <a:spLocks noGrp="1"/>
          </p:cNvSpPr>
          <p:nvPr>
            <p:ph type="title" idx="6" hasCustomPrompt="1"/>
          </p:nvPr>
        </p:nvSpPr>
        <p:spPr>
          <a:xfrm>
            <a:off x="6483800" y="1933188"/>
            <a:ext cx="810300" cy="5274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accent5"/>
              </a:buClr>
              <a:buSzPts val="3500"/>
              <a:buNone/>
              <a:defRPr sz="2400"/>
            </a:lvl1pPr>
            <a:lvl2pPr lvl="1">
              <a:spcBef>
                <a:spcPts val="0"/>
              </a:spcBef>
              <a:spcAft>
                <a:spcPts val="0"/>
              </a:spcAft>
              <a:buSzPts val="3200"/>
              <a:buNone/>
              <a:defRPr sz="3200"/>
            </a:lvl2pPr>
            <a:lvl3pPr lvl="2">
              <a:spcBef>
                <a:spcPts val="0"/>
              </a:spcBef>
              <a:spcAft>
                <a:spcPts val="0"/>
              </a:spcAft>
              <a:buSzPts val="3200"/>
              <a:buNone/>
              <a:defRPr sz="3200"/>
            </a:lvl3pPr>
            <a:lvl4pPr lvl="3">
              <a:spcBef>
                <a:spcPts val="0"/>
              </a:spcBef>
              <a:spcAft>
                <a:spcPts val="0"/>
              </a:spcAft>
              <a:buSzPts val="3200"/>
              <a:buNone/>
              <a:defRPr sz="3200"/>
            </a:lvl4pPr>
            <a:lvl5pPr lvl="4">
              <a:spcBef>
                <a:spcPts val="0"/>
              </a:spcBef>
              <a:spcAft>
                <a:spcPts val="0"/>
              </a:spcAft>
              <a:buSzPts val="3200"/>
              <a:buNone/>
              <a:defRPr sz="3200"/>
            </a:lvl5pPr>
            <a:lvl6pPr lvl="5">
              <a:spcBef>
                <a:spcPts val="0"/>
              </a:spcBef>
              <a:spcAft>
                <a:spcPts val="0"/>
              </a:spcAft>
              <a:buSzPts val="3200"/>
              <a:buNone/>
              <a:defRPr sz="3200"/>
            </a:lvl6pPr>
            <a:lvl7pPr lvl="6">
              <a:spcBef>
                <a:spcPts val="0"/>
              </a:spcBef>
              <a:spcAft>
                <a:spcPts val="0"/>
              </a:spcAft>
              <a:buSzPts val="3200"/>
              <a:buNone/>
              <a:defRPr sz="3200"/>
            </a:lvl7pPr>
            <a:lvl8pPr lvl="7">
              <a:spcBef>
                <a:spcPts val="0"/>
              </a:spcBef>
              <a:spcAft>
                <a:spcPts val="0"/>
              </a:spcAft>
              <a:buSzPts val="3200"/>
              <a:buNone/>
              <a:defRPr sz="3200"/>
            </a:lvl8pPr>
            <a:lvl9pPr lvl="8">
              <a:spcBef>
                <a:spcPts val="0"/>
              </a:spcBef>
              <a:spcAft>
                <a:spcPts val="0"/>
              </a:spcAft>
              <a:buSzPts val="3200"/>
              <a:buNone/>
              <a:defRPr sz="3200"/>
            </a:lvl9pPr>
          </a:lstStyle>
          <a:p>
            <a:r>
              <a:t>xx%</a:t>
            </a:r>
          </a:p>
        </p:txBody>
      </p:sp>
      <p:sp>
        <p:nvSpPr>
          <p:cNvPr id="192" name="Google Shape;192;p35"/>
          <p:cNvSpPr txBox="1">
            <a:spLocks noGrp="1"/>
          </p:cNvSpPr>
          <p:nvPr>
            <p:ph type="subTitle" idx="7"/>
          </p:nvPr>
        </p:nvSpPr>
        <p:spPr>
          <a:xfrm flipH="1">
            <a:off x="6034925" y="2946176"/>
            <a:ext cx="1707900" cy="466500"/>
          </a:xfrm>
          <a:prstGeom prst="rect">
            <a:avLst/>
          </a:prstGeom>
        </p:spPr>
        <p:txBody>
          <a:bodyPr spcFirstLastPara="1" wrap="square" lIns="91425" tIns="91425" rIns="91425" bIns="91425" anchor="b" anchorCtr="0">
            <a:noAutofit/>
          </a:bodyPr>
          <a:lstStyle>
            <a:lvl1pPr lvl="0" algn="ctr">
              <a:lnSpc>
                <a:spcPct val="100000"/>
              </a:lnSpc>
              <a:spcBef>
                <a:spcPts val="0"/>
              </a:spcBef>
              <a:spcAft>
                <a:spcPts val="0"/>
              </a:spcAft>
              <a:buNone/>
              <a:defRPr sz="2400">
                <a:latin typeface="DM Serif Display"/>
                <a:ea typeface="DM Serif Display"/>
                <a:cs typeface="DM Serif Display"/>
                <a:sym typeface="DM Serif Display"/>
              </a:defRPr>
            </a:lvl1pPr>
            <a:lvl2pPr lvl="1" algn="ctr">
              <a:lnSpc>
                <a:spcPct val="100000"/>
              </a:lnSpc>
              <a:spcBef>
                <a:spcPts val="0"/>
              </a:spcBef>
              <a:spcAft>
                <a:spcPts val="0"/>
              </a:spcAft>
              <a:buNone/>
              <a:defRPr sz="2400">
                <a:latin typeface="DM Serif Display"/>
                <a:ea typeface="DM Serif Display"/>
                <a:cs typeface="DM Serif Display"/>
                <a:sym typeface="DM Serif Display"/>
              </a:defRPr>
            </a:lvl2pPr>
            <a:lvl3pPr lvl="2" algn="ctr">
              <a:lnSpc>
                <a:spcPct val="100000"/>
              </a:lnSpc>
              <a:spcBef>
                <a:spcPts val="0"/>
              </a:spcBef>
              <a:spcAft>
                <a:spcPts val="0"/>
              </a:spcAft>
              <a:buNone/>
              <a:defRPr sz="2400">
                <a:latin typeface="DM Serif Display"/>
                <a:ea typeface="DM Serif Display"/>
                <a:cs typeface="DM Serif Display"/>
                <a:sym typeface="DM Serif Display"/>
              </a:defRPr>
            </a:lvl3pPr>
            <a:lvl4pPr lvl="3" algn="ctr">
              <a:lnSpc>
                <a:spcPct val="100000"/>
              </a:lnSpc>
              <a:spcBef>
                <a:spcPts val="0"/>
              </a:spcBef>
              <a:spcAft>
                <a:spcPts val="0"/>
              </a:spcAft>
              <a:buNone/>
              <a:defRPr sz="2400">
                <a:latin typeface="DM Serif Display"/>
                <a:ea typeface="DM Serif Display"/>
                <a:cs typeface="DM Serif Display"/>
                <a:sym typeface="DM Serif Display"/>
              </a:defRPr>
            </a:lvl4pPr>
            <a:lvl5pPr lvl="4" algn="ctr">
              <a:lnSpc>
                <a:spcPct val="100000"/>
              </a:lnSpc>
              <a:spcBef>
                <a:spcPts val="0"/>
              </a:spcBef>
              <a:spcAft>
                <a:spcPts val="0"/>
              </a:spcAft>
              <a:buNone/>
              <a:defRPr sz="2400">
                <a:latin typeface="DM Serif Display"/>
                <a:ea typeface="DM Serif Display"/>
                <a:cs typeface="DM Serif Display"/>
                <a:sym typeface="DM Serif Display"/>
              </a:defRPr>
            </a:lvl5pPr>
            <a:lvl6pPr lvl="5" algn="ctr">
              <a:lnSpc>
                <a:spcPct val="100000"/>
              </a:lnSpc>
              <a:spcBef>
                <a:spcPts val="0"/>
              </a:spcBef>
              <a:spcAft>
                <a:spcPts val="0"/>
              </a:spcAft>
              <a:buNone/>
              <a:defRPr sz="2400">
                <a:latin typeface="DM Serif Display"/>
                <a:ea typeface="DM Serif Display"/>
                <a:cs typeface="DM Serif Display"/>
                <a:sym typeface="DM Serif Display"/>
              </a:defRPr>
            </a:lvl6pPr>
            <a:lvl7pPr lvl="6" algn="ctr">
              <a:lnSpc>
                <a:spcPct val="100000"/>
              </a:lnSpc>
              <a:spcBef>
                <a:spcPts val="0"/>
              </a:spcBef>
              <a:spcAft>
                <a:spcPts val="0"/>
              </a:spcAft>
              <a:buNone/>
              <a:defRPr sz="2400">
                <a:latin typeface="DM Serif Display"/>
                <a:ea typeface="DM Serif Display"/>
                <a:cs typeface="DM Serif Display"/>
                <a:sym typeface="DM Serif Display"/>
              </a:defRPr>
            </a:lvl7pPr>
            <a:lvl8pPr lvl="7" algn="ctr">
              <a:lnSpc>
                <a:spcPct val="100000"/>
              </a:lnSpc>
              <a:spcBef>
                <a:spcPts val="0"/>
              </a:spcBef>
              <a:spcAft>
                <a:spcPts val="0"/>
              </a:spcAft>
              <a:buNone/>
              <a:defRPr sz="2400">
                <a:latin typeface="DM Serif Display"/>
                <a:ea typeface="DM Serif Display"/>
                <a:cs typeface="DM Serif Display"/>
                <a:sym typeface="DM Serif Display"/>
              </a:defRPr>
            </a:lvl8pPr>
            <a:lvl9pPr lvl="8" algn="ctr">
              <a:lnSpc>
                <a:spcPct val="100000"/>
              </a:lnSpc>
              <a:spcBef>
                <a:spcPts val="0"/>
              </a:spcBef>
              <a:spcAft>
                <a:spcPts val="0"/>
              </a:spcAft>
              <a:buNone/>
              <a:defRPr sz="2400">
                <a:latin typeface="DM Serif Display"/>
                <a:ea typeface="DM Serif Display"/>
                <a:cs typeface="DM Serif Display"/>
                <a:sym typeface="DM Serif Display"/>
              </a:defRPr>
            </a:lvl9pPr>
          </a:lstStyle>
          <a:p>
            <a:endParaRPr/>
          </a:p>
        </p:txBody>
      </p:sp>
      <p:sp>
        <p:nvSpPr>
          <p:cNvPr id="193" name="Google Shape;193;p35"/>
          <p:cNvSpPr txBox="1">
            <a:spLocks noGrp="1"/>
          </p:cNvSpPr>
          <p:nvPr>
            <p:ph type="subTitle" idx="8"/>
          </p:nvPr>
        </p:nvSpPr>
        <p:spPr>
          <a:xfrm flipH="1">
            <a:off x="6034925" y="3261162"/>
            <a:ext cx="1707900" cy="5727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None/>
              <a:defRPr/>
            </a:lvl1pPr>
            <a:lvl2pPr lvl="1" algn="ctr">
              <a:lnSpc>
                <a:spcPct val="100000"/>
              </a:lnSpc>
              <a:spcBef>
                <a:spcPts val="0"/>
              </a:spcBef>
              <a:spcAft>
                <a:spcPts val="0"/>
              </a:spcAft>
              <a:buNone/>
              <a:defRPr/>
            </a:lvl2pPr>
            <a:lvl3pPr lvl="2" algn="ctr">
              <a:lnSpc>
                <a:spcPct val="100000"/>
              </a:lnSpc>
              <a:spcBef>
                <a:spcPts val="0"/>
              </a:spcBef>
              <a:spcAft>
                <a:spcPts val="0"/>
              </a:spcAft>
              <a:buNone/>
              <a:defRPr/>
            </a:lvl3pPr>
            <a:lvl4pPr lvl="3" algn="ctr">
              <a:lnSpc>
                <a:spcPct val="100000"/>
              </a:lnSpc>
              <a:spcBef>
                <a:spcPts val="0"/>
              </a:spcBef>
              <a:spcAft>
                <a:spcPts val="0"/>
              </a:spcAft>
              <a:buNone/>
              <a:defRPr/>
            </a:lvl4pPr>
            <a:lvl5pPr lvl="4" algn="ctr">
              <a:lnSpc>
                <a:spcPct val="100000"/>
              </a:lnSpc>
              <a:spcBef>
                <a:spcPts val="0"/>
              </a:spcBef>
              <a:spcAft>
                <a:spcPts val="0"/>
              </a:spcAft>
              <a:buNone/>
              <a:defRPr/>
            </a:lvl5pPr>
            <a:lvl6pPr lvl="5" algn="ctr">
              <a:lnSpc>
                <a:spcPct val="100000"/>
              </a:lnSpc>
              <a:spcBef>
                <a:spcPts val="0"/>
              </a:spcBef>
              <a:spcAft>
                <a:spcPts val="0"/>
              </a:spcAft>
              <a:buNone/>
              <a:defRPr/>
            </a:lvl6pPr>
            <a:lvl7pPr lvl="6" algn="ctr">
              <a:lnSpc>
                <a:spcPct val="100000"/>
              </a:lnSpc>
              <a:spcBef>
                <a:spcPts val="0"/>
              </a:spcBef>
              <a:spcAft>
                <a:spcPts val="0"/>
              </a:spcAft>
              <a:buNone/>
              <a:defRPr/>
            </a:lvl7pPr>
            <a:lvl8pPr lvl="7" algn="ctr">
              <a:lnSpc>
                <a:spcPct val="100000"/>
              </a:lnSpc>
              <a:spcBef>
                <a:spcPts val="0"/>
              </a:spcBef>
              <a:spcAft>
                <a:spcPts val="0"/>
              </a:spcAft>
              <a:buNone/>
              <a:defRPr/>
            </a:lvl8pPr>
            <a:lvl9pPr lvl="8" algn="ctr">
              <a:lnSpc>
                <a:spcPct val="100000"/>
              </a:lnSpc>
              <a:spcBef>
                <a:spcPts val="0"/>
              </a:spcBef>
              <a:spcAft>
                <a:spcPts val="0"/>
              </a:spcAft>
              <a:buNone/>
              <a:defRPr/>
            </a:lvl9pPr>
          </a:lstStyle>
          <a:p>
            <a:endParaRPr/>
          </a:p>
        </p:txBody>
      </p:sp>
      <p:sp>
        <p:nvSpPr>
          <p:cNvPr id="194" name="Google Shape;194;p35"/>
          <p:cNvSpPr txBox="1">
            <a:spLocks noGrp="1"/>
          </p:cNvSpPr>
          <p:nvPr>
            <p:ph type="title" idx="9"/>
          </p:nvPr>
        </p:nvSpPr>
        <p:spPr>
          <a:xfrm>
            <a:off x="720000" y="445025"/>
            <a:ext cx="7704000" cy="572700"/>
          </a:xfrm>
          <a:prstGeom prst="rect">
            <a:avLst/>
          </a:prstGeom>
        </p:spPr>
        <p:txBody>
          <a:bodyPr spcFirstLastPara="1" wrap="square" lIns="91425" tIns="91425" rIns="91425" bIns="91425" anchor="t" anchorCtr="0">
            <a:noAutofit/>
          </a:bodyPr>
          <a:lstStyle>
            <a:lvl1pPr lvl="0">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hanks">
  <p:cSld name="CUSTOM_3_1">
    <p:spTree>
      <p:nvGrpSpPr>
        <p:cNvPr id="1" name="Shape 195"/>
        <p:cNvGrpSpPr/>
        <p:nvPr/>
      </p:nvGrpSpPr>
      <p:grpSpPr>
        <a:xfrm>
          <a:off x="0" y="0"/>
          <a:ext cx="0" cy="0"/>
          <a:chOff x="0" y="0"/>
          <a:chExt cx="0" cy="0"/>
        </a:xfrm>
      </p:grpSpPr>
      <p:sp>
        <p:nvSpPr>
          <p:cNvPr id="196" name="Google Shape;196;p36"/>
          <p:cNvSpPr/>
          <p:nvPr/>
        </p:nvSpPr>
        <p:spPr>
          <a:xfrm>
            <a:off x="1313850" y="50"/>
            <a:ext cx="6516300" cy="5143500"/>
          </a:xfrm>
          <a:prstGeom prst="rect">
            <a:avLst/>
          </a:prstGeom>
          <a:solidFill>
            <a:srgbClr val="313131">
              <a:alpha val="91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36"/>
          <p:cNvSpPr txBox="1">
            <a:spLocks noGrp="1"/>
          </p:cNvSpPr>
          <p:nvPr>
            <p:ph type="title"/>
          </p:nvPr>
        </p:nvSpPr>
        <p:spPr>
          <a:xfrm>
            <a:off x="2347938" y="540000"/>
            <a:ext cx="4448100" cy="1058700"/>
          </a:xfrm>
          <a:prstGeom prst="rect">
            <a:avLst/>
          </a:prstGeom>
        </p:spPr>
        <p:txBody>
          <a:bodyPr spcFirstLastPara="1" wrap="square" lIns="91425" tIns="91425" rIns="91425" bIns="91425" anchor="t" anchorCtr="0">
            <a:noAutofit/>
          </a:bodyPr>
          <a:lstStyle>
            <a:lvl1pPr lvl="0" algn="ctr">
              <a:spcBef>
                <a:spcPts val="0"/>
              </a:spcBef>
              <a:spcAft>
                <a:spcPts val="0"/>
              </a:spcAft>
              <a:buClr>
                <a:schemeClr val="lt1"/>
              </a:buClr>
              <a:buSzPts val="3500"/>
              <a:buNone/>
              <a:defRPr sz="7300">
                <a:solidFill>
                  <a:schemeClr val="lt1"/>
                </a:solidFill>
              </a:defRPr>
            </a:lvl1pPr>
            <a:lvl2pPr lvl="1">
              <a:spcBef>
                <a:spcPts val="0"/>
              </a:spcBef>
              <a:spcAft>
                <a:spcPts val="0"/>
              </a:spcAft>
              <a:buClr>
                <a:schemeClr val="lt1"/>
              </a:buClr>
              <a:buSzPts val="3500"/>
              <a:buNone/>
              <a:defRPr>
                <a:solidFill>
                  <a:schemeClr val="lt1"/>
                </a:solidFill>
              </a:defRPr>
            </a:lvl2pPr>
            <a:lvl3pPr lvl="2">
              <a:spcBef>
                <a:spcPts val="0"/>
              </a:spcBef>
              <a:spcAft>
                <a:spcPts val="0"/>
              </a:spcAft>
              <a:buClr>
                <a:schemeClr val="lt1"/>
              </a:buClr>
              <a:buSzPts val="3500"/>
              <a:buNone/>
              <a:defRPr>
                <a:solidFill>
                  <a:schemeClr val="lt1"/>
                </a:solidFill>
              </a:defRPr>
            </a:lvl3pPr>
            <a:lvl4pPr lvl="3">
              <a:spcBef>
                <a:spcPts val="0"/>
              </a:spcBef>
              <a:spcAft>
                <a:spcPts val="0"/>
              </a:spcAft>
              <a:buClr>
                <a:schemeClr val="lt1"/>
              </a:buClr>
              <a:buSzPts val="3500"/>
              <a:buNone/>
              <a:defRPr>
                <a:solidFill>
                  <a:schemeClr val="lt1"/>
                </a:solidFill>
              </a:defRPr>
            </a:lvl4pPr>
            <a:lvl5pPr lvl="4">
              <a:spcBef>
                <a:spcPts val="0"/>
              </a:spcBef>
              <a:spcAft>
                <a:spcPts val="0"/>
              </a:spcAft>
              <a:buClr>
                <a:schemeClr val="lt1"/>
              </a:buClr>
              <a:buSzPts val="3500"/>
              <a:buNone/>
              <a:defRPr>
                <a:solidFill>
                  <a:schemeClr val="lt1"/>
                </a:solidFill>
              </a:defRPr>
            </a:lvl5pPr>
            <a:lvl6pPr lvl="5">
              <a:spcBef>
                <a:spcPts val="0"/>
              </a:spcBef>
              <a:spcAft>
                <a:spcPts val="0"/>
              </a:spcAft>
              <a:buClr>
                <a:schemeClr val="lt1"/>
              </a:buClr>
              <a:buSzPts val="3500"/>
              <a:buNone/>
              <a:defRPr>
                <a:solidFill>
                  <a:schemeClr val="lt1"/>
                </a:solidFill>
              </a:defRPr>
            </a:lvl6pPr>
            <a:lvl7pPr lvl="6">
              <a:spcBef>
                <a:spcPts val="0"/>
              </a:spcBef>
              <a:spcAft>
                <a:spcPts val="0"/>
              </a:spcAft>
              <a:buClr>
                <a:schemeClr val="lt1"/>
              </a:buClr>
              <a:buSzPts val="3500"/>
              <a:buNone/>
              <a:defRPr>
                <a:solidFill>
                  <a:schemeClr val="lt1"/>
                </a:solidFill>
              </a:defRPr>
            </a:lvl7pPr>
            <a:lvl8pPr lvl="7">
              <a:spcBef>
                <a:spcPts val="0"/>
              </a:spcBef>
              <a:spcAft>
                <a:spcPts val="0"/>
              </a:spcAft>
              <a:buClr>
                <a:schemeClr val="lt1"/>
              </a:buClr>
              <a:buSzPts val="3500"/>
              <a:buNone/>
              <a:defRPr>
                <a:solidFill>
                  <a:schemeClr val="lt1"/>
                </a:solidFill>
              </a:defRPr>
            </a:lvl8pPr>
            <a:lvl9pPr lvl="8">
              <a:spcBef>
                <a:spcPts val="0"/>
              </a:spcBef>
              <a:spcAft>
                <a:spcPts val="0"/>
              </a:spcAft>
              <a:buClr>
                <a:schemeClr val="lt1"/>
              </a:buClr>
              <a:buSzPts val="3500"/>
              <a:buNone/>
              <a:defRPr>
                <a:solidFill>
                  <a:schemeClr val="lt1"/>
                </a:solidFill>
              </a:defRPr>
            </a:lvl9pPr>
          </a:lstStyle>
          <a:p>
            <a:endParaRPr/>
          </a:p>
        </p:txBody>
      </p:sp>
      <p:sp>
        <p:nvSpPr>
          <p:cNvPr id="198" name="Google Shape;198;p36"/>
          <p:cNvSpPr txBox="1">
            <a:spLocks noGrp="1"/>
          </p:cNvSpPr>
          <p:nvPr>
            <p:ph type="subTitle" idx="1"/>
          </p:nvPr>
        </p:nvSpPr>
        <p:spPr>
          <a:xfrm>
            <a:off x="2347900" y="1834829"/>
            <a:ext cx="4448100" cy="9891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Clr>
                <a:schemeClr val="lt1"/>
              </a:buClr>
              <a:buSzPts val="1400"/>
              <a:buNone/>
              <a:defRPr>
                <a:solidFill>
                  <a:schemeClr val="lt1"/>
                </a:solidFill>
              </a:defRPr>
            </a:lvl1pPr>
            <a:lvl2pPr lvl="1" algn="ctr">
              <a:lnSpc>
                <a:spcPct val="100000"/>
              </a:lnSpc>
              <a:spcBef>
                <a:spcPts val="0"/>
              </a:spcBef>
              <a:spcAft>
                <a:spcPts val="0"/>
              </a:spcAft>
              <a:buClr>
                <a:schemeClr val="lt1"/>
              </a:buClr>
              <a:buSzPts val="1400"/>
              <a:buNone/>
              <a:defRPr>
                <a:solidFill>
                  <a:schemeClr val="lt1"/>
                </a:solidFill>
              </a:defRPr>
            </a:lvl2pPr>
            <a:lvl3pPr lvl="2" algn="ctr">
              <a:lnSpc>
                <a:spcPct val="100000"/>
              </a:lnSpc>
              <a:spcBef>
                <a:spcPts val="0"/>
              </a:spcBef>
              <a:spcAft>
                <a:spcPts val="0"/>
              </a:spcAft>
              <a:buClr>
                <a:schemeClr val="lt1"/>
              </a:buClr>
              <a:buSzPts val="1400"/>
              <a:buNone/>
              <a:defRPr>
                <a:solidFill>
                  <a:schemeClr val="lt1"/>
                </a:solidFill>
              </a:defRPr>
            </a:lvl3pPr>
            <a:lvl4pPr lvl="3" algn="ctr">
              <a:lnSpc>
                <a:spcPct val="100000"/>
              </a:lnSpc>
              <a:spcBef>
                <a:spcPts val="0"/>
              </a:spcBef>
              <a:spcAft>
                <a:spcPts val="0"/>
              </a:spcAft>
              <a:buClr>
                <a:schemeClr val="lt1"/>
              </a:buClr>
              <a:buSzPts val="1400"/>
              <a:buNone/>
              <a:defRPr>
                <a:solidFill>
                  <a:schemeClr val="lt1"/>
                </a:solidFill>
              </a:defRPr>
            </a:lvl4pPr>
            <a:lvl5pPr lvl="4" algn="ctr">
              <a:lnSpc>
                <a:spcPct val="100000"/>
              </a:lnSpc>
              <a:spcBef>
                <a:spcPts val="0"/>
              </a:spcBef>
              <a:spcAft>
                <a:spcPts val="0"/>
              </a:spcAft>
              <a:buClr>
                <a:schemeClr val="lt1"/>
              </a:buClr>
              <a:buSzPts val="1400"/>
              <a:buNone/>
              <a:defRPr>
                <a:solidFill>
                  <a:schemeClr val="lt1"/>
                </a:solidFill>
              </a:defRPr>
            </a:lvl5pPr>
            <a:lvl6pPr lvl="5" algn="ctr">
              <a:lnSpc>
                <a:spcPct val="100000"/>
              </a:lnSpc>
              <a:spcBef>
                <a:spcPts val="0"/>
              </a:spcBef>
              <a:spcAft>
                <a:spcPts val="0"/>
              </a:spcAft>
              <a:buClr>
                <a:schemeClr val="lt1"/>
              </a:buClr>
              <a:buSzPts val="1400"/>
              <a:buNone/>
              <a:defRPr>
                <a:solidFill>
                  <a:schemeClr val="lt1"/>
                </a:solidFill>
              </a:defRPr>
            </a:lvl6pPr>
            <a:lvl7pPr lvl="6" algn="ctr">
              <a:lnSpc>
                <a:spcPct val="100000"/>
              </a:lnSpc>
              <a:spcBef>
                <a:spcPts val="0"/>
              </a:spcBef>
              <a:spcAft>
                <a:spcPts val="0"/>
              </a:spcAft>
              <a:buClr>
                <a:schemeClr val="lt1"/>
              </a:buClr>
              <a:buSzPts val="1400"/>
              <a:buNone/>
              <a:defRPr>
                <a:solidFill>
                  <a:schemeClr val="lt1"/>
                </a:solidFill>
              </a:defRPr>
            </a:lvl7pPr>
            <a:lvl8pPr lvl="7" algn="ctr">
              <a:lnSpc>
                <a:spcPct val="100000"/>
              </a:lnSpc>
              <a:spcBef>
                <a:spcPts val="0"/>
              </a:spcBef>
              <a:spcAft>
                <a:spcPts val="0"/>
              </a:spcAft>
              <a:buClr>
                <a:schemeClr val="lt1"/>
              </a:buClr>
              <a:buSzPts val="1400"/>
              <a:buNone/>
              <a:defRPr>
                <a:solidFill>
                  <a:schemeClr val="lt1"/>
                </a:solidFill>
              </a:defRPr>
            </a:lvl8pPr>
            <a:lvl9pPr lvl="8" algn="ctr">
              <a:lnSpc>
                <a:spcPct val="100000"/>
              </a:lnSpc>
              <a:spcBef>
                <a:spcPts val="0"/>
              </a:spcBef>
              <a:spcAft>
                <a:spcPts val="0"/>
              </a:spcAft>
              <a:buClr>
                <a:schemeClr val="lt1"/>
              </a:buClr>
              <a:buSzPts val="1400"/>
              <a:buNone/>
              <a:defRPr>
                <a:solidFill>
                  <a:schemeClr val="lt1"/>
                </a:solidFill>
              </a:defRPr>
            </a:lvl9pPr>
          </a:lstStyle>
          <a:p>
            <a:endParaRPr/>
          </a:p>
        </p:txBody>
      </p:sp>
      <p:sp>
        <p:nvSpPr>
          <p:cNvPr id="199" name="Google Shape;199;p36"/>
          <p:cNvSpPr txBox="1"/>
          <p:nvPr/>
        </p:nvSpPr>
        <p:spPr>
          <a:xfrm>
            <a:off x="2099100" y="3611950"/>
            <a:ext cx="4945800" cy="556200"/>
          </a:xfrm>
          <a:prstGeom prst="rect">
            <a:avLst/>
          </a:prstGeom>
          <a:noFill/>
          <a:ln>
            <a:noFill/>
          </a:ln>
        </p:spPr>
        <p:txBody>
          <a:bodyPr spcFirstLastPara="1" wrap="square" lIns="91425" tIns="91425" rIns="91425" bIns="91425" anchor="t" anchorCtr="0">
            <a:noAutofit/>
          </a:bodyPr>
          <a:lstStyle/>
          <a:p>
            <a:pPr marL="0" lvl="0" indent="0" algn="ctr" rtl="0">
              <a:spcBef>
                <a:spcPts val="300"/>
              </a:spcBef>
              <a:spcAft>
                <a:spcPts val="0"/>
              </a:spcAft>
              <a:buNone/>
            </a:pPr>
            <a:r>
              <a:rPr lang="en" sz="1200" b="1">
                <a:solidFill>
                  <a:schemeClr val="lt1"/>
                </a:solidFill>
                <a:latin typeface="Cabin"/>
                <a:ea typeface="Cabin"/>
                <a:cs typeface="Cabin"/>
                <a:sym typeface="Cabin"/>
              </a:rPr>
              <a:t>CREDITS:</a:t>
            </a:r>
            <a:r>
              <a:rPr lang="en" sz="1200">
                <a:solidFill>
                  <a:schemeClr val="lt1"/>
                </a:solidFill>
                <a:latin typeface="Cabin"/>
                <a:ea typeface="Cabin"/>
                <a:cs typeface="Cabin"/>
                <a:sym typeface="Cabin"/>
              </a:rPr>
              <a:t> This presentation template was created by </a:t>
            </a:r>
            <a:r>
              <a:rPr lang="en" sz="1200" b="1" u="sng">
                <a:solidFill>
                  <a:schemeClr val="lt1"/>
                </a:solidFill>
                <a:latin typeface="Cabin"/>
                <a:ea typeface="Cabin"/>
                <a:cs typeface="Cabin"/>
                <a:sym typeface="Cabin"/>
                <a:hlinkClick r:id="rId2">
                  <a:extLst>
                    <a:ext uri="{A12FA001-AC4F-418D-AE19-62706E023703}">
                      <ahyp:hlinkClr xmlns:ahyp="http://schemas.microsoft.com/office/drawing/2018/hyperlinkcolor" val="tx"/>
                    </a:ext>
                  </a:extLst>
                </a:hlinkClick>
              </a:rPr>
              <a:t>Slidesgo</a:t>
            </a:r>
            <a:r>
              <a:rPr lang="en" sz="1200">
                <a:solidFill>
                  <a:schemeClr val="lt1"/>
                </a:solidFill>
                <a:latin typeface="Cabin"/>
                <a:ea typeface="Cabin"/>
                <a:cs typeface="Cabin"/>
                <a:sym typeface="Cabin"/>
              </a:rPr>
              <a:t>, and includes icons by </a:t>
            </a:r>
            <a:r>
              <a:rPr lang="en" sz="1200" b="1" u="sng">
                <a:solidFill>
                  <a:schemeClr val="lt1"/>
                </a:solidFill>
                <a:latin typeface="Cabin"/>
                <a:ea typeface="Cabin"/>
                <a:cs typeface="Cabin"/>
                <a:sym typeface="Cabin"/>
                <a:hlinkClick r:id="rId3">
                  <a:extLst>
                    <a:ext uri="{A12FA001-AC4F-418D-AE19-62706E023703}">
                      <ahyp:hlinkClr xmlns:ahyp="http://schemas.microsoft.com/office/drawing/2018/hyperlinkcolor" val="tx"/>
                    </a:ext>
                  </a:extLst>
                </a:hlinkClick>
              </a:rPr>
              <a:t>Flaticon</a:t>
            </a:r>
            <a:r>
              <a:rPr lang="en" sz="1200">
                <a:solidFill>
                  <a:schemeClr val="lt1"/>
                </a:solidFill>
                <a:latin typeface="Cabin"/>
                <a:ea typeface="Cabin"/>
                <a:cs typeface="Cabin"/>
                <a:sym typeface="Cabin"/>
              </a:rPr>
              <a:t>, and infographics &amp; images by </a:t>
            </a:r>
            <a:r>
              <a:rPr lang="en" sz="1200" b="1" u="sng">
                <a:solidFill>
                  <a:schemeClr val="lt1"/>
                </a:solidFill>
                <a:latin typeface="Cabin"/>
                <a:ea typeface="Cabin"/>
                <a:cs typeface="Cabin"/>
                <a:sym typeface="Cabin"/>
                <a:hlinkClick r:id="rId4">
                  <a:extLst>
                    <a:ext uri="{A12FA001-AC4F-418D-AE19-62706E023703}">
                      <ahyp:hlinkClr xmlns:ahyp="http://schemas.microsoft.com/office/drawing/2018/hyperlinkcolor" val="tx"/>
                    </a:ext>
                  </a:extLst>
                </a:hlinkClick>
              </a:rPr>
              <a:t>Freepik</a:t>
            </a:r>
            <a:r>
              <a:rPr lang="en" sz="1200" u="sng">
                <a:solidFill>
                  <a:schemeClr val="lt1"/>
                </a:solidFill>
                <a:latin typeface="Cabin"/>
                <a:ea typeface="Cabin"/>
                <a:cs typeface="Cabin"/>
                <a:sym typeface="Cabin"/>
              </a:rPr>
              <a:t> </a:t>
            </a:r>
            <a:endParaRPr sz="1200" b="1" u="sng">
              <a:solidFill>
                <a:schemeClr val="lt1"/>
              </a:solidFill>
              <a:latin typeface="Cabin"/>
              <a:ea typeface="Cabin"/>
              <a:cs typeface="Cabin"/>
              <a:sym typeface="Cabin"/>
            </a:endParaRPr>
          </a:p>
        </p:txBody>
      </p:sp>
      <p:sp>
        <p:nvSpPr>
          <p:cNvPr id="200" name="Google Shape;200;p36"/>
          <p:cNvSpPr/>
          <p:nvPr/>
        </p:nvSpPr>
        <p:spPr>
          <a:xfrm>
            <a:off x="8207575" y="645875"/>
            <a:ext cx="939300" cy="38175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36"/>
          <p:cNvSpPr/>
          <p:nvPr/>
        </p:nvSpPr>
        <p:spPr>
          <a:xfrm>
            <a:off x="-2975" y="645875"/>
            <a:ext cx="939300" cy="38175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Background">
  <p:cSld name="BLANK_1_1_1_1_1_1_1">
    <p:spTree>
      <p:nvGrpSpPr>
        <p:cNvPr id="1" name="Shape 202"/>
        <p:cNvGrpSpPr/>
        <p:nvPr/>
      </p:nvGrpSpPr>
      <p:grpSpPr>
        <a:xfrm>
          <a:off x="0" y="0"/>
          <a:ext cx="0" cy="0"/>
          <a:chOff x="0" y="0"/>
          <a:chExt cx="0" cy="0"/>
        </a:xfrm>
      </p:grpSpPr>
      <p:sp>
        <p:nvSpPr>
          <p:cNvPr id="203" name="Google Shape;203;p37"/>
          <p:cNvSpPr/>
          <p:nvPr/>
        </p:nvSpPr>
        <p:spPr>
          <a:xfrm>
            <a:off x="0" y="0"/>
            <a:ext cx="6562200" cy="5143500"/>
          </a:xfrm>
          <a:prstGeom prst="rect">
            <a:avLst/>
          </a:prstGeom>
          <a:solidFill>
            <a:srgbClr val="313131">
              <a:alpha val="91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04;p37"/>
          <p:cNvSpPr/>
          <p:nvPr/>
        </p:nvSpPr>
        <p:spPr>
          <a:xfrm>
            <a:off x="7031500" y="0"/>
            <a:ext cx="2148000" cy="51435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Background 1">
  <p:cSld name="BLANK_1_1_1_1_1_1_1_1">
    <p:spTree>
      <p:nvGrpSpPr>
        <p:cNvPr id="1" name="Shape 205"/>
        <p:cNvGrpSpPr/>
        <p:nvPr/>
      </p:nvGrpSpPr>
      <p:grpSpPr>
        <a:xfrm>
          <a:off x="0" y="0"/>
          <a:ext cx="0" cy="0"/>
          <a:chOff x="0" y="0"/>
          <a:chExt cx="0" cy="0"/>
        </a:xfrm>
      </p:grpSpPr>
      <p:sp>
        <p:nvSpPr>
          <p:cNvPr id="206" name="Google Shape;206;p38"/>
          <p:cNvSpPr/>
          <p:nvPr/>
        </p:nvSpPr>
        <p:spPr>
          <a:xfrm>
            <a:off x="597150" y="983400"/>
            <a:ext cx="7949700" cy="31767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11"/>
        <p:cNvGrpSpPr/>
        <p:nvPr/>
      </p:nvGrpSpPr>
      <p:grpSpPr>
        <a:xfrm>
          <a:off x="0" y="0"/>
          <a:ext cx="0" cy="0"/>
          <a:chOff x="0" y="0"/>
          <a:chExt cx="0" cy="0"/>
        </a:xfrm>
      </p:grpSpPr>
      <p:sp>
        <p:nvSpPr>
          <p:cNvPr id="212" name="Google Shape;212;p40"/>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213" name="Google Shape;213;p40"/>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214" name="Google Shape;214;p4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15"/>
        <p:cNvGrpSpPr/>
        <p:nvPr/>
      </p:nvGrpSpPr>
      <p:grpSpPr>
        <a:xfrm>
          <a:off x="0" y="0"/>
          <a:ext cx="0" cy="0"/>
          <a:chOff x="0" y="0"/>
          <a:chExt cx="0" cy="0"/>
        </a:xfrm>
      </p:grpSpPr>
      <p:sp>
        <p:nvSpPr>
          <p:cNvPr id="216" name="Google Shape;216;p41"/>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217" name="Google Shape;217;p4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18"/>
        <p:cNvGrpSpPr/>
        <p:nvPr/>
      </p:nvGrpSpPr>
      <p:grpSpPr>
        <a:xfrm>
          <a:off x="0" y="0"/>
          <a:ext cx="0" cy="0"/>
          <a:chOff x="0" y="0"/>
          <a:chExt cx="0" cy="0"/>
        </a:xfrm>
      </p:grpSpPr>
      <p:sp>
        <p:nvSpPr>
          <p:cNvPr id="219" name="Google Shape;219;p4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0" name="Google Shape;220;p4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21" name="Google Shape;221;p4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22"/>
        <p:cNvGrpSpPr/>
        <p:nvPr/>
      </p:nvGrpSpPr>
      <p:grpSpPr>
        <a:xfrm>
          <a:off x="0" y="0"/>
          <a:ext cx="0" cy="0"/>
          <a:chOff x="0" y="0"/>
          <a:chExt cx="0" cy="0"/>
        </a:xfrm>
      </p:grpSpPr>
      <p:sp>
        <p:nvSpPr>
          <p:cNvPr id="223" name="Google Shape;223;p4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4" name="Google Shape;224;p43"/>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25" name="Google Shape;225;p43"/>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26" name="Google Shape;226;p4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27"/>
        <p:cNvGrpSpPr/>
        <p:nvPr/>
      </p:nvGrpSpPr>
      <p:grpSpPr>
        <a:xfrm>
          <a:off x="0" y="0"/>
          <a:ext cx="0" cy="0"/>
          <a:chOff x="0" y="0"/>
          <a:chExt cx="0" cy="0"/>
        </a:xfrm>
      </p:grpSpPr>
      <p:sp>
        <p:nvSpPr>
          <p:cNvPr id="228" name="Google Shape;228;p4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9" name="Google Shape;229;p4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30"/>
        <p:cNvGrpSpPr/>
        <p:nvPr/>
      </p:nvGrpSpPr>
      <p:grpSpPr>
        <a:xfrm>
          <a:off x="0" y="0"/>
          <a:ext cx="0" cy="0"/>
          <a:chOff x="0" y="0"/>
          <a:chExt cx="0" cy="0"/>
        </a:xfrm>
      </p:grpSpPr>
      <p:sp>
        <p:nvSpPr>
          <p:cNvPr id="231" name="Google Shape;231;p45"/>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232" name="Google Shape;232;p45"/>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3" name="Google Shape;233;p4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234"/>
        <p:cNvGrpSpPr/>
        <p:nvPr/>
      </p:nvGrpSpPr>
      <p:grpSpPr>
        <a:xfrm>
          <a:off x="0" y="0"/>
          <a:ext cx="0" cy="0"/>
          <a:chOff x="0" y="0"/>
          <a:chExt cx="0" cy="0"/>
        </a:xfrm>
      </p:grpSpPr>
      <p:sp>
        <p:nvSpPr>
          <p:cNvPr id="235" name="Google Shape;235;p46"/>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236" name="Google Shape;236;p4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237"/>
        <p:cNvGrpSpPr/>
        <p:nvPr/>
      </p:nvGrpSpPr>
      <p:grpSpPr>
        <a:xfrm>
          <a:off x="0" y="0"/>
          <a:ext cx="0" cy="0"/>
          <a:chOff x="0" y="0"/>
          <a:chExt cx="0" cy="0"/>
        </a:xfrm>
      </p:grpSpPr>
      <p:sp>
        <p:nvSpPr>
          <p:cNvPr id="238" name="Google Shape;238;p47"/>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47"/>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240" name="Google Shape;240;p47"/>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241" name="Google Shape;241;p47"/>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42" name="Google Shape;242;p4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243"/>
        <p:cNvGrpSpPr/>
        <p:nvPr/>
      </p:nvGrpSpPr>
      <p:grpSpPr>
        <a:xfrm>
          <a:off x="0" y="0"/>
          <a:ext cx="0" cy="0"/>
          <a:chOff x="0" y="0"/>
          <a:chExt cx="0" cy="0"/>
        </a:xfrm>
      </p:grpSpPr>
      <p:sp>
        <p:nvSpPr>
          <p:cNvPr id="244" name="Google Shape;244;p48"/>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245" name="Google Shape;245;p4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246"/>
        <p:cNvGrpSpPr/>
        <p:nvPr/>
      </p:nvGrpSpPr>
      <p:grpSpPr>
        <a:xfrm>
          <a:off x="0" y="0"/>
          <a:ext cx="0" cy="0"/>
          <a:chOff x="0" y="0"/>
          <a:chExt cx="0" cy="0"/>
        </a:xfrm>
      </p:grpSpPr>
      <p:sp>
        <p:nvSpPr>
          <p:cNvPr id="247" name="Google Shape;247;p49"/>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248" name="Google Shape;248;p49"/>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249" name="Google Shape;249;p4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50"/>
        <p:cNvGrpSpPr/>
        <p:nvPr/>
      </p:nvGrpSpPr>
      <p:grpSpPr>
        <a:xfrm>
          <a:off x="0" y="0"/>
          <a:ext cx="0" cy="0"/>
          <a:chOff x="0" y="0"/>
          <a:chExt cx="0" cy="0"/>
        </a:xfrm>
      </p:grpSpPr>
      <p:sp>
        <p:nvSpPr>
          <p:cNvPr id="251" name="Google Shape;251;p5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Section title and description 1">
  <p:cSld name="SECTION_TITLE_AND_DESCRIPTION_1">
    <p:spTree>
      <p:nvGrpSpPr>
        <p:cNvPr id="1" name="Shape 252"/>
        <p:cNvGrpSpPr/>
        <p:nvPr/>
      </p:nvGrpSpPr>
      <p:grpSpPr>
        <a:xfrm>
          <a:off x="0" y="0"/>
          <a:ext cx="0" cy="0"/>
          <a:chOff x="0" y="0"/>
          <a:chExt cx="0" cy="0"/>
        </a:xfrm>
      </p:grpSpPr>
      <p:sp>
        <p:nvSpPr>
          <p:cNvPr id="253" name="Google Shape;253;p51"/>
          <p:cNvSpPr txBox="1">
            <a:spLocks noGrp="1"/>
          </p:cNvSpPr>
          <p:nvPr>
            <p:ph type="title"/>
          </p:nvPr>
        </p:nvSpPr>
        <p:spPr>
          <a:xfrm>
            <a:off x="715100" y="2202425"/>
            <a:ext cx="4560000" cy="841800"/>
          </a:xfrm>
          <a:prstGeom prst="rect">
            <a:avLst/>
          </a:prstGeom>
        </p:spPr>
        <p:txBody>
          <a:bodyPr spcFirstLastPara="1" wrap="square" lIns="91425" tIns="91425" rIns="91425" bIns="91425" anchor="b" anchorCtr="0">
            <a:normAutofit/>
          </a:bodyPr>
          <a:lstStyle>
            <a:lvl1pPr lvl="0">
              <a:spcBef>
                <a:spcPts val="0"/>
              </a:spcBef>
              <a:spcAft>
                <a:spcPts val="0"/>
              </a:spcAft>
              <a:buSzPts val="3600"/>
              <a:buNone/>
              <a:defRPr sz="4500">
                <a:solidFill>
                  <a:schemeClr val="lt1"/>
                </a:solidFill>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254" name="Google Shape;254;p51"/>
          <p:cNvSpPr txBox="1">
            <a:spLocks noGrp="1"/>
          </p:cNvSpPr>
          <p:nvPr>
            <p:ph type="subTitle" idx="1"/>
          </p:nvPr>
        </p:nvSpPr>
        <p:spPr>
          <a:xfrm>
            <a:off x="715100" y="3020675"/>
            <a:ext cx="4560000" cy="14421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SzPts val="1800"/>
              <a:buNone/>
              <a:defRPr sz="1600">
                <a:solidFill>
                  <a:schemeClr val="lt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55" name="Google Shape;255;p51"/>
          <p:cNvSpPr>
            <a:spLocks noGrp="1"/>
          </p:cNvSpPr>
          <p:nvPr>
            <p:ph type="pic" idx="2"/>
          </p:nvPr>
        </p:nvSpPr>
        <p:spPr>
          <a:xfrm>
            <a:off x="5216899" y="0"/>
            <a:ext cx="3943200" cy="5143500"/>
          </a:xfrm>
          <a:prstGeom prst="rect">
            <a:avLst/>
          </a:prstGeom>
          <a:noFill/>
          <a:ln>
            <a:noFill/>
          </a:ln>
        </p:spPr>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Big number 1">
  <p:cSld name="BIG_NUMBER_1">
    <p:spTree>
      <p:nvGrpSpPr>
        <p:cNvPr id="1" name="Shape 256"/>
        <p:cNvGrpSpPr/>
        <p:nvPr/>
      </p:nvGrpSpPr>
      <p:grpSpPr>
        <a:xfrm>
          <a:off x="0" y="0"/>
          <a:ext cx="0" cy="0"/>
          <a:chOff x="0" y="0"/>
          <a:chExt cx="0" cy="0"/>
        </a:xfrm>
      </p:grpSpPr>
      <p:sp>
        <p:nvSpPr>
          <p:cNvPr id="257" name="Google Shape;257;p52"/>
          <p:cNvSpPr/>
          <p:nvPr/>
        </p:nvSpPr>
        <p:spPr>
          <a:xfrm>
            <a:off x="713225" y="539500"/>
            <a:ext cx="1525200" cy="4069200"/>
          </a:xfrm>
          <a:prstGeom prst="rect">
            <a:avLst/>
          </a:prstGeom>
          <a:solidFill>
            <a:srgbClr val="3131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2"/>
              </a:solidFill>
            </a:endParaRPr>
          </a:p>
        </p:txBody>
      </p:sp>
      <p:sp>
        <p:nvSpPr>
          <p:cNvPr id="258" name="Google Shape;258;p52"/>
          <p:cNvSpPr/>
          <p:nvPr/>
        </p:nvSpPr>
        <p:spPr>
          <a:xfrm>
            <a:off x="2238450" y="0"/>
            <a:ext cx="4667100" cy="51435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52"/>
          <p:cNvSpPr txBox="1">
            <a:spLocks noGrp="1"/>
          </p:cNvSpPr>
          <p:nvPr>
            <p:ph type="title" hasCustomPrompt="1"/>
          </p:nvPr>
        </p:nvSpPr>
        <p:spPr>
          <a:xfrm>
            <a:off x="1389450" y="1993950"/>
            <a:ext cx="6365100" cy="11556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dk1"/>
              </a:buClr>
              <a:buSzPts val="5500"/>
              <a:buFont typeface="Archivo Black"/>
              <a:buNone/>
              <a:defRPr sz="5500">
                <a:solidFill>
                  <a:schemeClr val="dk1"/>
                </a:solidFill>
                <a:latin typeface="Archivo Black"/>
                <a:ea typeface="Archivo Black"/>
                <a:cs typeface="Archivo Black"/>
                <a:sym typeface="Archivo Black"/>
              </a:defRPr>
            </a:lvl1pPr>
            <a:lvl2pPr lvl="1" algn="ctr">
              <a:spcBef>
                <a:spcPts val="0"/>
              </a:spcBef>
              <a:spcAft>
                <a:spcPts val="0"/>
              </a:spcAft>
              <a:buClr>
                <a:schemeClr val="dk1"/>
              </a:buClr>
              <a:buSzPts val="5500"/>
              <a:buNone/>
              <a:defRPr sz="5500">
                <a:solidFill>
                  <a:schemeClr val="dk1"/>
                </a:solidFill>
              </a:defRPr>
            </a:lvl2pPr>
            <a:lvl3pPr lvl="2" algn="ctr">
              <a:spcBef>
                <a:spcPts val="0"/>
              </a:spcBef>
              <a:spcAft>
                <a:spcPts val="0"/>
              </a:spcAft>
              <a:buClr>
                <a:schemeClr val="dk1"/>
              </a:buClr>
              <a:buSzPts val="5500"/>
              <a:buNone/>
              <a:defRPr sz="5500">
                <a:solidFill>
                  <a:schemeClr val="dk1"/>
                </a:solidFill>
              </a:defRPr>
            </a:lvl3pPr>
            <a:lvl4pPr lvl="3" algn="ctr">
              <a:spcBef>
                <a:spcPts val="0"/>
              </a:spcBef>
              <a:spcAft>
                <a:spcPts val="0"/>
              </a:spcAft>
              <a:buClr>
                <a:schemeClr val="dk1"/>
              </a:buClr>
              <a:buSzPts val="5500"/>
              <a:buNone/>
              <a:defRPr sz="5500">
                <a:solidFill>
                  <a:schemeClr val="dk1"/>
                </a:solidFill>
              </a:defRPr>
            </a:lvl4pPr>
            <a:lvl5pPr lvl="4" algn="ctr">
              <a:spcBef>
                <a:spcPts val="0"/>
              </a:spcBef>
              <a:spcAft>
                <a:spcPts val="0"/>
              </a:spcAft>
              <a:buClr>
                <a:schemeClr val="dk1"/>
              </a:buClr>
              <a:buSzPts val="5500"/>
              <a:buNone/>
              <a:defRPr sz="5500">
                <a:solidFill>
                  <a:schemeClr val="dk1"/>
                </a:solidFill>
              </a:defRPr>
            </a:lvl5pPr>
            <a:lvl6pPr lvl="5" algn="ctr">
              <a:spcBef>
                <a:spcPts val="0"/>
              </a:spcBef>
              <a:spcAft>
                <a:spcPts val="0"/>
              </a:spcAft>
              <a:buClr>
                <a:schemeClr val="dk1"/>
              </a:buClr>
              <a:buSzPts val="5500"/>
              <a:buNone/>
              <a:defRPr sz="5500">
                <a:solidFill>
                  <a:schemeClr val="dk1"/>
                </a:solidFill>
              </a:defRPr>
            </a:lvl6pPr>
            <a:lvl7pPr lvl="6" algn="ctr">
              <a:spcBef>
                <a:spcPts val="0"/>
              </a:spcBef>
              <a:spcAft>
                <a:spcPts val="0"/>
              </a:spcAft>
              <a:buClr>
                <a:schemeClr val="dk1"/>
              </a:buClr>
              <a:buSzPts val="5500"/>
              <a:buNone/>
              <a:defRPr sz="5500">
                <a:solidFill>
                  <a:schemeClr val="dk1"/>
                </a:solidFill>
              </a:defRPr>
            </a:lvl7pPr>
            <a:lvl8pPr lvl="7" algn="ctr">
              <a:spcBef>
                <a:spcPts val="0"/>
              </a:spcBef>
              <a:spcAft>
                <a:spcPts val="0"/>
              </a:spcAft>
              <a:buClr>
                <a:schemeClr val="dk1"/>
              </a:buClr>
              <a:buSzPts val="5500"/>
              <a:buNone/>
              <a:defRPr sz="5500">
                <a:solidFill>
                  <a:schemeClr val="dk1"/>
                </a:solidFill>
              </a:defRPr>
            </a:lvl8pPr>
            <a:lvl9pPr lvl="8" algn="ctr">
              <a:spcBef>
                <a:spcPts val="0"/>
              </a:spcBef>
              <a:spcAft>
                <a:spcPts val="0"/>
              </a:spcAft>
              <a:buClr>
                <a:schemeClr val="dk1"/>
              </a:buClr>
              <a:buSzPts val="5500"/>
              <a:buNone/>
              <a:defRPr sz="5500">
                <a:solidFill>
                  <a:schemeClr val="dk1"/>
                </a:solidFill>
              </a:defRPr>
            </a:lvl9pPr>
          </a:lstStyle>
          <a:p>
            <a:r>
              <a:t>xx%</a:t>
            </a:r>
          </a:p>
        </p:txBody>
      </p:sp>
      <p:sp>
        <p:nvSpPr>
          <p:cNvPr id="260" name="Google Shape;260;p52"/>
          <p:cNvSpPr txBox="1">
            <a:spLocks noGrp="1"/>
          </p:cNvSpPr>
          <p:nvPr>
            <p:ph type="subTitle" idx="1"/>
          </p:nvPr>
        </p:nvSpPr>
        <p:spPr>
          <a:xfrm>
            <a:off x="2028000" y="3231225"/>
            <a:ext cx="5088000" cy="436200"/>
          </a:xfrm>
          <a:prstGeom prst="rect">
            <a:avLst/>
          </a:prstGeom>
        </p:spPr>
        <p:txBody>
          <a:bodyPr spcFirstLastPara="1" wrap="square" lIns="91425" tIns="91425" rIns="91425" bIns="91425" anchor="t" anchorCtr="0">
            <a:normAutofit/>
          </a:bodyPr>
          <a:lstStyle>
            <a:lvl1pPr lvl="0" algn="ctr">
              <a:spcBef>
                <a:spcPts val="0"/>
              </a:spcBef>
              <a:spcAft>
                <a:spcPts val="0"/>
              </a:spcAft>
              <a:buClr>
                <a:schemeClr val="dk1"/>
              </a:buClr>
              <a:buSzPts val="1800"/>
              <a:buFont typeface="Roboto"/>
              <a:buNone/>
              <a:defRPr>
                <a:solidFill>
                  <a:schemeClr val="dk1"/>
                </a:solidFill>
                <a:latin typeface="Roboto"/>
                <a:ea typeface="Roboto"/>
                <a:cs typeface="Roboto"/>
                <a:sym typeface="Roboto"/>
              </a:defRPr>
            </a:lvl1pPr>
            <a:lvl2pPr lvl="1">
              <a:spcBef>
                <a:spcPts val="0"/>
              </a:spcBef>
              <a:spcAft>
                <a:spcPts val="0"/>
              </a:spcAft>
              <a:buClr>
                <a:schemeClr val="dk1"/>
              </a:buClr>
              <a:buSzPts val="1400"/>
              <a:buNone/>
              <a:defRPr>
                <a:solidFill>
                  <a:schemeClr val="dk1"/>
                </a:solidFill>
              </a:defRPr>
            </a:lvl2pPr>
            <a:lvl3pPr lvl="2">
              <a:spcBef>
                <a:spcPts val="0"/>
              </a:spcBef>
              <a:spcAft>
                <a:spcPts val="0"/>
              </a:spcAft>
              <a:buClr>
                <a:schemeClr val="dk1"/>
              </a:buClr>
              <a:buSzPts val="1400"/>
              <a:buNone/>
              <a:defRPr>
                <a:solidFill>
                  <a:schemeClr val="dk1"/>
                </a:solidFill>
              </a:defRPr>
            </a:lvl3pPr>
            <a:lvl4pPr lvl="3">
              <a:spcBef>
                <a:spcPts val="0"/>
              </a:spcBef>
              <a:spcAft>
                <a:spcPts val="0"/>
              </a:spcAft>
              <a:buClr>
                <a:schemeClr val="dk1"/>
              </a:buClr>
              <a:buSzPts val="1400"/>
              <a:buNone/>
              <a:defRPr>
                <a:solidFill>
                  <a:schemeClr val="dk1"/>
                </a:solidFill>
              </a:defRPr>
            </a:lvl4pPr>
            <a:lvl5pPr lvl="4">
              <a:spcBef>
                <a:spcPts val="0"/>
              </a:spcBef>
              <a:spcAft>
                <a:spcPts val="0"/>
              </a:spcAft>
              <a:buClr>
                <a:schemeClr val="dk1"/>
              </a:buClr>
              <a:buSzPts val="1400"/>
              <a:buNone/>
              <a:defRPr>
                <a:solidFill>
                  <a:schemeClr val="dk1"/>
                </a:solidFill>
              </a:defRPr>
            </a:lvl5pPr>
            <a:lvl6pPr lvl="5">
              <a:spcBef>
                <a:spcPts val="0"/>
              </a:spcBef>
              <a:spcAft>
                <a:spcPts val="0"/>
              </a:spcAft>
              <a:buClr>
                <a:schemeClr val="dk1"/>
              </a:buClr>
              <a:buSzPts val="1400"/>
              <a:buNone/>
              <a:defRPr>
                <a:solidFill>
                  <a:schemeClr val="dk1"/>
                </a:solidFill>
              </a:defRPr>
            </a:lvl6pPr>
            <a:lvl7pPr lvl="6">
              <a:spcBef>
                <a:spcPts val="0"/>
              </a:spcBef>
              <a:spcAft>
                <a:spcPts val="0"/>
              </a:spcAft>
              <a:buClr>
                <a:schemeClr val="dk1"/>
              </a:buClr>
              <a:buSzPts val="1400"/>
              <a:buNone/>
              <a:defRPr>
                <a:solidFill>
                  <a:schemeClr val="dk1"/>
                </a:solidFill>
              </a:defRPr>
            </a:lvl7pPr>
            <a:lvl8pPr lvl="7">
              <a:spcBef>
                <a:spcPts val="0"/>
              </a:spcBef>
              <a:spcAft>
                <a:spcPts val="0"/>
              </a:spcAft>
              <a:buClr>
                <a:schemeClr val="dk1"/>
              </a:buClr>
              <a:buSzPts val="1400"/>
              <a:buNone/>
              <a:defRPr>
                <a:solidFill>
                  <a:schemeClr val="dk1"/>
                </a:solidFill>
              </a:defRPr>
            </a:lvl8pPr>
            <a:lvl9pPr lvl="8">
              <a:spcBef>
                <a:spcPts val="0"/>
              </a:spcBef>
              <a:spcAft>
                <a:spcPts val="0"/>
              </a:spcAft>
              <a:buClr>
                <a:schemeClr val="dk1"/>
              </a:buClr>
              <a:buSzPts val="1400"/>
              <a:buNone/>
              <a:defRPr>
                <a:solidFill>
                  <a:schemeClr val="dk1"/>
                </a:solidFill>
              </a:defRPr>
            </a:lvl9pPr>
          </a:lstStyle>
          <a:p>
            <a:endParaRPr/>
          </a:p>
        </p:txBody>
      </p:sp>
      <p:sp>
        <p:nvSpPr>
          <p:cNvPr id="261" name="Google Shape;261;p52"/>
          <p:cNvSpPr/>
          <p:nvPr/>
        </p:nvSpPr>
        <p:spPr>
          <a:xfrm>
            <a:off x="6905575" y="539500"/>
            <a:ext cx="1525200" cy="4069200"/>
          </a:xfrm>
          <a:prstGeom prst="rect">
            <a:avLst/>
          </a:prstGeom>
          <a:solidFill>
            <a:srgbClr val="3131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2"/>
              </a:solidFill>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Big number 1 1">
  <p:cSld name="BIG_NUMBER_1_1">
    <p:bg>
      <p:bgPr>
        <a:solidFill>
          <a:schemeClr val="lt1"/>
        </a:solidFill>
        <a:effectLst/>
      </p:bgPr>
    </p:bg>
    <p:spTree>
      <p:nvGrpSpPr>
        <p:cNvPr id="1" name="Shape 262"/>
        <p:cNvGrpSpPr/>
        <p:nvPr/>
      </p:nvGrpSpPr>
      <p:grpSpPr>
        <a:xfrm>
          <a:off x="0" y="0"/>
          <a:ext cx="0" cy="0"/>
          <a:chOff x="0" y="0"/>
          <a:chExt cx="0" cy="0"/>
        </a:xfrm>
      </p:grpSpPr>
      <p:sp>
        <p:nvSpPr>
          <p:cNvPr id="263" name="Google Shape;263;p53"/>
          <p:cNvSpPr/>
          <p:nvPr/>
        </p:nvSpPr>
        <p:spPr>
          <a:xfrm>
            <a:off x="537350" y="452475"/>
            <a:ext cx="3751800" cy="42891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264;p53"/>
          <p:cNvSpPr/>
          <p:nvPr/>
        </p:nvSpPr>
        <p:spPr>
          <a:xfrm>
            <a:off x="4799825" y="452450"/>
            <a:ext cx="3751800" cy="42891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Big number 1 1 1">
  <p:cSld name="BIG_NUMBER_1_1_1">
    <p:bg>
      <p:bgPr>
        <a:solidFill>
          <a:schemeClr val="lt1"/>
        </a:solidFill>
        <a:effectLst/>
      </p:bgPr>
    </p:bg>
    <p:spTree>
      <p:nvGrpSpPr>
        <p:cNvPr id="1" name="Shape 265"/>
        <p:cNvGrpSpPr/>
        <p:nvPr/>
      </p:nvGrpSpPr>
      <p:grpSpPr>
        <a:xfrm>
          <a:off x="0" y="0"/>
          <a:ext cx="0" cy="0"/>
          <a:chOff x="0" y="0"/>
          <a:chExt cx="0" cy="0"/>
        </a:xfrm>
      </p:grpSpPr>
      <p:sp>
        <p:nvSpPr>
          <p:cNvPr id="266" name="Google Shape;266;p54"/>
          <p:cNvSpPr/>
          <p:nvPr/>
        </p:nvSpPr>
        <p:spPr>
          <a:xfrm>
            <a:off x="642125" y="396150"/>
            <a:ext cx="3587100" cy="4351200"/>
          </a:xfrm>
          <a:prstGeom prst="rect">
            <a:avLst/>
          </a:prstGeom>
          <a:solidFill>
            <a:srgbClr val="313131">
              <a:alpha val="91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54"/>
          <p:cNvSpPr/>
          <p:nvPr/>
        </p:nvSpPr>
        <p:spPr>
          <a:xfrm>
            <a:off x="4916900" y="396150"/>
            <a:ext cx="3587100" cy="4351200"/>
          </a:xfrm>
          <a:prstGeom prst="rect">
            <a:avLst/>
          </a:prstGeom>
          <a:solidFill>
            <a:srgbClr val="313131">
              <a:alpha val="91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Caption 1">
  <p:cSld name="CAPTION_ONLY_1">
    <p:spTree>
      <p:nvGrpSpPr>
        <p:cNvPr id="1" name="Shape 268"/>
        <p:cNvGrpSpPr/>
        <p:nvPr/>
      </p:nvGrpSpPr>
      <p:grpSpPr>
        <a:xfrm>
          <a:off x="0" y="0"/>
          <a:ext cx="0" cy="0"/>
          <a:chOff x="0" y="0"/>
          <a:chExt cx="0" cy="0"/>
        </a:xfrm>
      </p:grpSpPr>
      <p:sp>
        <p:nvSpPr>
          <p:cNvPr id="269" name="Google Shape;269;p55"/>
          <p:cNvSpPr txBox="1">
            <a:spLocks noGrp="1"/>
          </p:cNvSpPr>
          <p:nvPr>
            <p:ph type="title"/>
          </p:nvPr>
        </p:nvSpPr>
        <p:spPr>
          <a:xfrm>
            <a:off x="4649400" y="3762275"/>
            <a:ext cx="3781500" cy="846300"/>
          </a:xfrm>
          <a:prstGeom prst="rect">
            <a:avLst/>
          </a:prstGeom>
        </p:spPr>
        <p:txBody>
          <a:bodyPr spcFirstLastPara="1" wrap="square" lIns="91425" tIns="91425" rIns="91425" bIns="91425" anchor="t" anchorCtr="0">
            <a:normAutofit/>
          </a:bodyPr>
          <a:lstStyle>
            <a:lvl1pPr lvl="0" algn="r">
              <a:spcBef>
                <a:spcPts val="0"/>
              </a:spcBef>
              <a:spcAft>
                <a:spcPts val="0"/>
              </a:spcAft>
              <a:buClr>
                <a:schemeClr val="dk1"/>
              </a:buClr>
              <a:buSzPts val="2800"/>
              <a:buFont typeface="Archivo Black"/>
              <a:buNone/>
              <a:defRPr sz="2500">
                <a:solidFill>
                  <a:schemeClr val="dk2"/>
                </a:solidFill>
                <a:latin typeface="Archivo Black"/>
                <a:ea typeface="Archivo Black"/>
                <a:cs typeface="Archivo Black"/>
                <a:sym typeface="Archivo Black"/>
              </a:defRPr>
            </a:lvl1pPr>
            <a:lvl2pPr lvl="1" algn="ctr">
              <a:spcBef>
                <a:spcPts val="0"/>
              </a:spcBef>
              <a:spcAft>
                <a:spcPts val="0"/>
              </a:spcAft>
              <a:buClr>
                <a:schemeClr val="dk1"/>
              </a:buClr>
              <a:buSzPts val="2800"/>
              <a:buFont typeface="Archivo Black"/>
              <a:buNone/>
              <a:defRPr>
                <a:solidFill>
                  <a:schemeClr val="dk1"/>
                </a:solidFill>
                <a:latin typeface="Archivo Black"/>
                <a:ea typeface="Archivo Black"/>
                <a:cs typeface="Archivo Black"/>
                <a:sym typeface="Archivo Black"/>
              </a:defRPr>
            </a:lvl2pPr>
            <a:lvl3pPr lvl="2" algn="ctr">
              <a:spcBef>
                <a:spcPts val="0"/>
              </a:spcBef>
              <a:spcAft>
                <a:spcPts val="0"/>
              </a:spcAft>
              <a:buClr>
                <a:schemeClr val="dk1"/>
              </a:buClr>
              <a:buSzPts val="2800"/>
              <a:buFont typeface="Archivo Black"/>
              <a:buNone/>
              <a:defRPr>
                <a:solidFill>
                  <a:schemeClr val="dk1"/>
                </a:solidFill>
                <a:latin typeface="Archivo Black"/>
                <a:ea typeface="Archivo Black"/>
                <a:cs typeface="Archivo Black"/>
                <a:sym typeface="Archivo Black"/>
              </a:defRPr>
            </a:lvl3pPr>
            <a:lvl4pPr lvl="3" algn="ctr">
              <a:spcBef>
                <a:spcPts val="0"/>
              </a:spcBef>
              <a:spcAft>
                <a:spcPts val="0"/>
              </a:spcAft>
              <a:buClr>
                <a:schemeClr val="dk1"/>
              </a:buClr>
              <a:buSzPts val="2800"/>
              <a:buFont typeface="Archivo Black"/>
              <a:buNone/>
              <a:defRPr>
                <a:solidFill>
                  <a:schemeClr val="dk1"/>
                </a:solidFill>
                <a:latin typeface="Archivo Black"/>
                <a:ea typeface="Archivo Black"/>
                <a:cs typeface="Archivo Black"/>
                <a:sym typeface="Archivo Black"/>
              </a:defRPr>
            </a:lvl4pPr>
            <a:lvl5pPr lvl="4" algn="ctr">
              <a:spcBef>
                <a:spcPts val="0"/>
              </a:spcBef>
              <a:spcAft>
                <a:spcPts val="0"/>
              </a:spcAft>
              <a:buClr>
                <a:schemeClr val="dk1"/>
              </a:buClr>
              <a:buSzPts val="2800"/>
              <a:buFont typeface="Archivo Black"/>
              <a:buNone/>
              <a:defRPr>
                <a:solidFill>
                  <a:schemeClr val="dk1"/>
                </a:solidFill>
                <a:latin typeface="Archivo Black"/>
                <a:ea typeface="Archivo Black"/>
                <a:cs typeface="Archivo Black"/>
                <a:sym typeface="Archivo Black"/>
              </a:defRPr>
            </a:lvl5pPr>
            <a:lvl6pPr lvl="5" algn="ctr">
              <a:spcBef>
                <a:spcPts val="0"/>
              </a:spcBef>
              <a:spcAft>
                <a:spcPts val="0"/>
              </a:spcAft>
              <a:buClr>
                <a:schemeClr val="dk1"/>
              </a:buClr>
              <a:buSzPts val="2800"/>
              <a:buFont typeface="Archivo Black"/>
              <a:buNone/>
              <a:defRPr>
                <a:solidFill>
                  <a:schemeClr val="dk1"/>
                </a:solidFill>
                <a:latin typeface="Archivo Black"/>
                <a:ea typeface="Archivo Black"/>
                <a:cs typeface="Archivo Black"/>
                <a:sym typeface="Archivo Black"/>
              </a:defRPr>
            </a:lvl6pPr>
            <a:lvl7pPr lvl="6" algn="ctr">
              <a:spcBef>
                <a:spcPts val="0"/>
              </a:spcBef>
              <a:spcAft>
                <a:spcPts val="0"/>
              </a:spcAft>
              <a:buClr>
                <a:schemeClr val="dk1"/>
              </a:buClr>
              <a:buSzPts val="2800"/>
              <a:buFont typeface="Archivo Black"/>
              <a:buNone/>
              <a:defRPr>
                <a:solidFill>
                  <a:schemeClr val="dk1"/>
                </a:solidFill>
                <a:latin typeface="Archivo Black"/>
                <a:ea typeface="Archivo Black"/>
                <a:cs typeface="Archivo Black"/>
                <a:sym typeface="Archivo Black"/>
              </a:defRPr>
            </a:lvl7pPr>
            <a:lvl8pPr lvl="7" algn="ctr">
              <a:spcBef>
                <a:spcPts val="0"/>
              </a:spcBef>
              <a:spcAft>
                <a:spcPts val="0"/>
              </a:spcAft>
              <a:buClr>
                <a:schemeClr val="dk1"/>
              </a:buClr>
              <a:buSzPts val="2800"/>
              <a:buFont typeface="Archivo Black"/>
              <a:buNone/>
              <a:defRPr>
                <a:solidFill>
                  <a:schemeClr val="dk1"/>
                </a:solidFill>
                <a:latin typeface="Archivo Black"/>
                <a:ea typeface="Archivo Black"/>
                <a:cs typeface="Archivo Black"/>
                <a:sym typeface="Archivo Black"/>
              </a:defRPr>
            </a:lvl8pPr>
            <a:lvl9pPr lvl="8" algn="ctr">
              <a:spcBef>
                <a:spcPts val="0"/>
              </a:spcBef>
              <a:spcAft>
                <a:spcPts val="0"/>
              </a:spcAft>
              <a:buClr>
                <a:schemeClr val="dk1"/>
              </a:buClr>
              <a:buSzPts val="2800"/>
              <a:buFont typeface="Archivo Black"/>
              <a:buNone/>
              <a:defRPr>
                <a:solidFill>
                  <a:schemeClr val="dk1"/>
                </a:solidFill>
                <a:latin typeface="Archivo Black"/>
                <a:ea typeface="Archivo Black"/>
                <a:cs typeface="Archivo Black"/>
                <a:sym typeface="Archivo Black"/>
              </a:defRPr>
            </a:lvl9pPr>
          </a:lstStyle>
          <a:p>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Main point 1">
  <p:cSld name="MAIN_POINT_1">
    <p:spTree>
      <p:nvGrpSpPr>
        <p:cNvPr id="1" name="Shape 270"/>
        <p:cNvGrpSpPr/>
        <p:nvPr/>
      </p:nvGrpSpPr>
      <p:grpSpPr>
        <a:xfrm>
          <a:off x="0" y="0"/>
          <a:ext cx="0" cy="0"/>
          <a:chOff x="0" y="0"/>
          <a:chExt cx="0" cy="0"/>
        </a:xfrm>
      </p:grpSpPr>
      <p:sp>
        <p:nvSpPr>
          <p:cNvPr id="271" name="Google Shape;271;p56"/>
          <p:cNvSpPr/>
          <p:nvPr/>
        </p:nvSpPr>
        <p:spPr>
          <a:xfrm>
            <a:off x="2287425" y="0"/>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2"/>
              </a:solidFill>
            </a:endParaRPr>
          </a:p>
        </p:txBody>
      </p:sp>
      <p:sp>
        <p:nvSpPr>
          <p:cNvPr id="272" name="Google Shape;272;p56"/>
          <p:cNvSpPr/>
          <p:nvPr/>
        </p:nvSpPr>
        <p:spPr>
          <a:xfrm>
            <a:off x="-1425" y="1581750"/>
            <a:ext cx="9144000" cy="1980000"/>
          </a:xfrm>
          <a:prstGeom prst="rect">
            <a:avLst/>
          </a:prstGeom>
          <a:solidFill>
            <a:srgbClr val="937951">
              <a:alpha val="76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One column text 1">
  <p:cSld name="ONE_COLUMN_TEXT_1">
    <p:spTree>
      <p:nvGrpSpPr>
        <p:cNvPr id="1" name="Shape 273"/>
        <p:cNvGrpSpPr/>
        <p:nvPr/>
      </p:nvGrpSpPr>
      <p:grpSpPr>
        <a:xfrm>
          <a:off x="0" y="0"/>
          <a:ext cx="0" cy="0"/>
          <a:chOff x="0" y="0"/>
          <a:chExt cx="0" cy="0"/>
        </a:xfrm>
      </p:grpSpPr>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Background 3">
  <p:cSld name="CUSTOM_28_1_1">
    <p:bg>
      <p:bgPr>
        <a:solidFill>
          <a:srgbClr val="9A8C77"/>
        </a:solidFill>
        <a:effectLst/>
      </p:bgPr>
    </p:bg>
    <p:spTree>
      <p:nvGrpSpPr>
        <p:cNvPr id="1" name="Shape 274"/>
        <p:cNvGrpSpPr/>
        <p:nvPr/>
      </p:nvGrpSpPr>
      <p:grpSpPr>
        <a:xfrm>
          <a:off x="0" y="0"/>
          <a:ext cx="0" cy="0"/>
          <a:chOff x="0" y="0"/>
          <a:chExt cx="0" cy="0"/>
        </a:xfrm>
      </p:grpSpPr>
      <p:sp>
        <p:nvSpPr>
          <p:cNvPr id="275" name="Google Shape;275;p58"/>
          <p:cNvSpPr/>
          <p:nvPr/>
        </p:nvSpPr>
        <p:spPr>
          <a:xfrm>
            <a:off x="0" y="4263775"/>
            <a:ext cx="9144000" cy="879600"/>
          </a:xfrm>
          <a:prstGeom prst="rect">
            <a:avLst/>
          </a:prstGeom>
          <a:solidFill>
            <a:srgbClr val="313131">
              <a:alpha val="91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p58"/>
          <p:cNvSpPr/>
          <p:nvPr/>
        </p:nvSpPr>
        <p:spPr>
          <a:xfrm>
            <a:off x="0" y="0"/>
            <a:ext cx="9144000" cy="879600"/>
          </a:xfrm>
          <a:prstGeom prst="rect">
            <a:avLst/>
          </a:prstGeom>
          <a:solidFill>
            <a:srgbClr val="313131">
              <a:alpha val="91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77" name="Google Shape;277;p58"/>
          <p:cNvCxnSpPr/>
          <p:nvPr/>
        </p:nvCxnSpPr>
        <p:spPr>
          <a:xfrm>
            <a:off x="0" y="725875"/>
            <a:ext cx="9144000" cy="0"/>
          </a:xfrm>
          <a:prstGeom prst="straightConnector1">
            <a:avLst/>
          </a:prstGeom>
          <a:noFill/>
          <a:ln w="38100" cap="flat" cmpd="sng">
            <a:solidFill>
              <a:schemeClr val="lt1"/>
            </a:solidFill>
            <a:prstDash val="solid"/>
            <a:round/>
            <a:headEnd type="none" w="med" len="med"/>
            <a:tailEnd type="none" w="med" len="med"/>
          </a:ln>
        </p:spPr>
      </p:cxnSp>
      <p:cxnSp>
        <p:nvCxnSpPr>
          <p:cNvPr id="278" name="Google Shape;278;p58"/>
          <p:cNvCxnSpPr/>
          <p:nvPr/>
        </p:nvCxnSpPr>
        <p:spPr>
          <a:xfrm>
            <a:off x="0" y="4403900"/>
            <a:ext cx="9144000" cy="0"/>
          </a:xfrm>
          <a:prstGeom prst="straightConnector1">
            <a:avLst/>
          </a:prstGeom>
          <a:noFill/>
          <a:ln w="38100" cap="flat" cmpd="sng">
            <a:solidFill>
              <a:schemeClr val="lt1"/>
            </a:solidFill>
            <a:prstDash val="solid"/>
            <a:round/>
            <a:headEnd type="none" w="med" len="med"/>
            <a:tailEnd type="none" w="med" len="med"/>
          </a:ln>
        </p:spPr>
      </p:cxn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Title and bullet list 2">
  <p:cSld name="CUSTOM_18_1">
    <p:spTree>
      <p:nvGrpSpPr>
        <p:cNvPr id="1" name="Shape 279"/>
        <p:cNvGrpSpPr/>
        <p:nvPr/>
      </p:nvGrpSpPr>
      <p:grpSpPr>
        <a:xfrm>
          <a:off x="0" y="0"/>
          <a:ext cx="0" cy="0"/>
          <a:chOff x="0" y="0"/>
          <a:chExt cx="0" cy="0"/>
        </a:xfrm>
      </p:grpSpPr>
      <p:sp>
        <p:nvSpPr>
          <p:cNvPr id="280" name="Google Shape;280;p59"/>
          <p:cNvSpPr txBox="1">
            <a:spLocks noGrp="1"/>
          </p:cNvSpPr>
          <p:nvPr>
            <p:ph type="title"/>
          </p:nvPr>
        </p:nvSpPr>
        <p:spPr>
          <a:xfrm>
            <a:off x="4293375" y="1165100"/>
            <a:ext cx="3066600" cy="6915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2800"/>
              <a:buFont typeface="Archivo Black"/>
              <a:buNone/>
              <a:defRPr sz="2500">
                <a:solidFill>
                  <a:schemeClr val="lt1"/>
                </a:solidFill>
                <a:latin typeface="Archivo Black"/>
                <a:ea typeface="Archivo Black"/>
                <a:cs typeface="Archivo Black"/>
                <a:sym typeface="Archivo Black"/>
              </a:defRPr>
            </a:lvl1pPr>
            <a:lvl2pPr lvl="1" algn="ctr">
              <a:spcBef>
                <a:spcPts val="0"/>
              </a:spcBef>
              <a:spcAft>
                <a:spcPts val="0"/>
              </a:spcAft>
              <a:buClr>
                <a:schemeClr val="dk1"/>
              </a:buClr>
              <a:buSzPts val="2800"/>
              <a:buFont typeface="Archivo Black"/>
              <a:buNone/>
              <a:defRPr>
                <a:solidFill>
                  <a:schemeClr val="dk1"/>
                </a:solidFill>
                <a:latin typeface="Archivo Black"/>
                <a:ea typeface="Archivo Black"/>
                <a:cs typeface="Archivo Black"/>
                <a:sym typeface="Archivo Black"/>
              </a:defRPr>
            </a:lvl2pPr>
            <a:lvl3pPr lvl="2" algn="ctr">
              <a:spcBef>
                <a:spcPts val="0"/>
              </a:spcBef>
              <a:spcAft>
                <a:spcPts val="0"/>
              </a:spcAft>
              <a:buClr>
                <a:schemeClr val="dk1"/>
              </a:buClr>
              <a:buSzPts val="2800"/>
              <a:buFont typeface="Archivo Black"/>
              <a:buNone/>
              <a:defRPr>
                <a:solidFill>
                  <a:schemeClr val="dk1"/>
                </a:solidFill>
                <a:latin typeface="Archivo Black"/>
                <a:ea typeface="Archivo Black"/>
                <a:cs typeface="Archivo Black"/>
                <a:sym typeface="Archivo Black"/>
              </a:defRPr>
            </a:lvl3pPr>
            <a:lvl4pPr lvl="3" algn="ctr">
              <a:spcBef>
                <a:spcPts val="0"/>
              </a:spcBef>
              <a:spcAft>
                <a:spcPts val="0"/>
              </a:spcAft>
              <a:buClr>
                <a:schemeClr val="dk1"/>
              </a:buClr>
              <a:buSzPts val="2800"/>
              <a:buFont typeface="Archivo Black"/>
              <a:buNone/>
              <a:defRPr>
                <a:solidFill>
                  <a:schemeClr val="dk1"/>
                </a:solidFill>
                <a:latin typeface="Archivo Black"/>
                <a:ea typeface="Archivo Black"/>
                <a:cs typeface="Archivo Black"/>
                <a:sym typeface="Archivo Black"/>
              </a:defRPr>
            </a:lvl4pPr>
            <a:lvl5pPr lvl="4" algn="ctr">
              <a:spcBef>
                <a:spcPts val="0"/>
              </a:spcBef>
              <a:spcAft>
                <a:spcPts val="0"/>
              </a:spcAft>
              <a:buClr>
                <a:schemeClr val="dk1"/>
              </a:buClr>
              <a:buSzPts val="2800"/>
              <a:buFont typeface="Archivo Black"/>
              <a:buNone/>
              <a:defRPr>
                <a:solidFill>
                  <a:schemeClr val="dk1"/>
                </a:solidFill>
                <a:latin typeface="Archivo Black"/>
                <a:ea typeface="Archivo Black"/>
                <a:cs typeface="Archivo Black"/>
                <a:sym typeface="Archivo Black"/>
              </a:defRPr>
            </a:lvl5pPr>
            <a:lvl6pPr lvl="5" algn="ctr">
              <a:spcBef>
                <a:spcPts val="0"/>
              </a:spcBef>
              <a:spcAft>
                <a:spcPts val="0"/>
              </a:spcAft>
              <a:buClr>
                <a:schemeClr val="dk1"/>
              </a:buClr>
              <a:buSzPts val="2800"/>
              <a:buFont typeface="Archivo Black"/>
              <a:buNone/>
              <a:defRPr>
                <a:solidFill>
                  <a:schemeClr val="dk1"/>
                </a:solidFill>
                <a:latin typeface="Archivo Black"/>
                <a:ea typeface="Archivo Black"/>
                <a:cs typeface="Archivo Black"/>
                <a:sym typeface="Archivo Black"/>
              </a:defRPr>
            </a:lvl6pPr>
            <a:lvl7pPr lvl="6" algn="ctr">
              <a:spcBef>
                <a:spcPts val="0"/>
              </a:spcBef>
              <a:spcAft>
                <a:spcPts val="0"/>
              </a:spcAft>
              <a:buClr>
                <a:schemeClr val="dk1"/>
              </a:buClr>
              <a:buSzPts val="2800"/>
              <a:buFont typeface="Archivo Black"/>
              <a:buNone/>
              <a:defRPr>
                <a:solidFill>
                  <a:schemeClr val="dk1"/>
                </a:solidFill>
                <a:latin typeface="Archivo Black"/>
                <a:ea typeface="Archivo Black"/>
                <a:cs typeface="Archivo Black"/>
                <a:sym typeface="Archivo Black"/>
              </a:defRPr>
            </a:lvl7pPr>
            <a:lvl8pPr lvl="7" algn="ctr">
              <a:spcBef>
                <a:spcPts val="0"/>
              </a:spcBef>
              <a:spcAft>
                <a:spcPts val="0"/>
              </a:spcAft>
              <a:buClr>
                <a:schemeClr val="dk1"/>
              </a:buClr>
              <a:buSzPts val="2800"/>
              <a:buFont typeface="Archivo Black"/>
              <a:buNone/>
              <a:defRPr>
                <a:solidFill>
                  <a:schemeClr val="dk1"/>
                </a:solidFill>
                <a:latin typeface="Archivo Black"/>
                <a:ea typeface="Archivo Black"/>
                <a:cs typeface="Archivo Black"/>
                <a:sym typeface="Archivo Black"/>
              </a:defRPr>
            </a:lvl8pPr>
            <a:lvl9pPr lvl="8" algn="ctr">
              <a:spcBef>
                <a:spcPts val="0"/>
              </a:spcBef>
              <a:spcAft>
                <a:spcPts val="0"/>
              </a:spcAft>
              <a:buClr>
                <a:schemeClr val="dk1"/>
              </a:buClr>
              <a:buSzPts val="2800"/>
              <a:buFont typeface="Archivo Black"/>
              <a:buNone/>
              <a:defRPr>
                <a:solidFill>
                  <a:schemeClr val="dk1"/>
                </a:solidFill>
                <a:latin typeface="Archivo Black"/>
                <a:ea typeface="Archivo Black"/>
                <a:cs typeface="Archivo Black"/>
                <a:sym typeface="Archivo Black"/>
              </a:defRPr>
            </a:lvl9pPr>
          </a:lstStyle>
          <a:p>
            <a:endParaRPr/>
          </a:p>
        </p:txBody>
      </p:sp>
      <p:sp>
        <p:nvSpPr>
          <p:cNvPr id="281" name="Google Shape;281;p59"/>
          <p:cNvSpPr txBox="1">
            <a:spLocks noGrp="1"/>
          </p:cNvSpPr>
          <p:nvPr>
            <p:ph type="body" idx="1"/>
          </p:nvPr>
        </p:nvSpPr>
        <p:spPr>
          <a:xfrm>
            <a:off x="4293375" y="1948400"/>
            <a:ext cx="3985200" cy="1236600"/>
          </a:xfrm>
          <a:prstGeom prst="rect">
            <a:avLst/>
          </a:prstGeom>
        </p:spPr>
        <p:txBody>
          <a:bodyPr spcFirstLastPara="1" wrap="square" lIns="91425" tIns="91425" rIns="91425" bIns="91425" anchor="t" anchorCtr="0">
            <a:normAutofit/>
          </a:bodyPr>
          <a:lstStyle>
            <a:lvl1pPr marL="457200" lvl="0" indent="-342900">
              <a:lnSpc>
                <a:spcPct val="115000"/>
              </a:lnSpc>
              <a:spcBef>
                <a:spcPts val="0"/>
              </a:spcBef>
              <a:spcAft>
                <a:spcPts val="0"/>
              </a:spcAft>
              <a:buClr>
                <a:srgbClr val="FFFFFF"/>
              </a:buClr>
              <a:buSzPts val="1800"/>
              <a:buFont typeface="Roboto"/>
              <a:buChar char="●"/>
              <a:defRPr>
                <a:solidFill>
                  <a:srgbClr val="FFFFFF"/>
                </a:solidFill>
                <a:latin typeface="Roboto"/>
                <a:ea typeface="Roboto"/>
                <a:cs typeface="Roboto"/>
                <a:sym typeface="Roboto"/>
              </a:defRPr>
            </a:lvl1pPr>
            <a:lvl2pPr marL="914400" lvl="1" indent="-317500">
              <a:spcBef>
                <a:spcPts val="0"/>
              </a:spcBef>
              <a:spcAft>
                <a:spcPts val="0"/>
              </a:spcAft>
              <a:buClr>
                <a:srgbClr val="FFFFFF"/>
              </a:buClr>
              <a:buSzPts val="1400"/>
              <a:buFont typeface="Roboto"/>
              <a:buChar char="○"/>
              <a:defRPr>
                <a:solidFill>
                  <a:srgbClr val="FFFFFF"/>
                </a:solidFill>
                <a:latin typeface="Roboto"/>
                <a:ea typeface="Roboto"/>
                <a:cs typeface="Roboto"/>
                <a:sym typeface="Roboto"/>
              </a:defRPr>
            </a:lvl2pPr>
            <a:lvl3pPr marL="1371600" lvl="2" indent="-317500">
              <a:spcBef>
                <a:spcPts val="0"/>
              </a:spcBef>
              <a:spcAft>
                <a:spcPts val="0"/>
              </a:spcAft>
              <a:buClr>
                <a:srgbClr val="FFFFFF"/>
              </a:buClr>
              <a:buSzPts val="1400"/>
              <a:buFont typeface="Roboto"/>
              <a:buChar char="■"/>
              <a:defRPr>
                <a:solidFill>
                  <a:srgbClr val="FFFFFF"/>
                </a:solidFill>
                <a:latin typeface="Roboto"/>
                <a:ea typeface="Roboto"/>
                <a:cs typeface="Roboto"/>
                <a:sym typeface="Roboto"/>
              </a:defRPr>
            </a:lvl3pPr>
            <a:lvl4pPr marL="1828800" lvl="3" indent="-317500">
              <a:spcBef>
                <a:spcPts val="0"/>
              </a:spcBef>
              <a:spcAft>
                <a:spcPts val="0"/>
              </a:spcAft>
              <a:buClr>
                <a:srgbClr val="FFFFFF"/>
              </a:buClr>
              <a:buSzPts val="1400"/>
              <a:buFont typeface="Roboto"/>
              <a:buChar char="●"/>
              <a:defRPr>
                <a:solidFill>
                  <a:srgbClr val="FFFFFF"/>
                </a:solidFill>
                <a:latin typeface="Roboto"/>
                <a:ea typeface="Roboto"/>
                <a:cs typeface="Roboto"/>
                <a:sym typeface="Roboto"/>
              </a:defRPr>
            </a:lvl4pPr>
            <a:lvl5pPr marL="2286000" lvl="4" indent="-317500">
              <a:spcBef>
                <a:spcPts val="0"/>
              </a:spcBef>
              <a:spcAft>
                <a:spcPts val="0"/>
              </a:spcAft>
              <a:buClr>
                <a:srgbClr val="FFFFFF"/>
              </a:buClr>
              <a:buSzPts val="1400"/>
              <a:buFont typeface="Roboto"/>
              <a:buChar char="○"/>
              <a:defRPr>
                <a:solidFill>
                  <a:srgbClr val="FFFFFF"/>
                </a:solidFill>
                <a:latin typeface="Roboto"/>
                <a:ea typeface="Roboto"/>
                <a:cs typeface="Roboto"/>
                <a:sym typeface="Roboto"/>
              </a:defRPr>
            </a:lvl5pPr>
            <a:lvl6pPr marL="2743200" lvl="5" indent="-317500">
              <a:spcBef>
                <a:spcPts val="0"/>
              </a:spcBef>
              <a:spcAft>
                <a:spcPts val="0"/>
              </a:spcAft>
              <a:buClr>
                <a:srgbClr val="FFFFFF"/>
              </a:buClr>
              <a:buSzPts val="1400"/>
              <a:buFont typeface="Roboto"/>
              <a:buChar char="■"/>
              <a:defRPr>
                <a:solidFill>
                  <a:srgbClr val="FFFFFF"/>
                </a:solidFill>
                <a:latin typeface="Roboto"/>
                <a:ea typeface="Roboto"/>
                <a:cs typeface="Roboto"/>
                <a:sym typeface="Roboto"/>
              </a:defRPr>
            </a:lvl6pPr>
            <a:lvl7pPr marL="3200400" lvl="6" indent="-317500">
              <a:spcBef>
                <a:spcPts val="0"/>
              </a:spcBef>
              <a:spcAft>
                <a:spcPts val="0"/>
              </a:spcAft>
              <a:buClr>
                <a:srgbClr val="FFFFFF"/>
              </a:buClr>
              <a:buSzPts val="1400"/>
              <a:buFont typeface="Roboto"/>
              <a:buChar char="●"/>
              <a:defRPr>
                <a:solidFill>
                  <a:srgbClr val="FFFFFF"/>
                </a:solidFill>
                <a:latin typeface="Roboto"/>
                <a:ea typeface="Roboto"/>
                <a:cs typeface="Roboto"/>
                <a:sym typeface="Roboto"/>
              </a:defRPr>
            </a:lvl7pPr>
            <a:lvl8pPr marL="3657600" lvl="7" indent="-317500">
              <a:spcBef>
                <a:spcPts val="0"/>
              </a:spcBef>
              <a:spcAft>
                <a:spcPts val="0"/>
              </a:spcAft>
              <a:buClr>
                <a:srgbClr val="FFFFFF"/>
              </a:buClr>
              <a:buSzPts val="1400"/>
              <a:buFont typeface="Roboto"/>
              <a:buChar char="○"/>
              <a:defRPr>
                <a:solidFill>
                  <a:srgbClr val="FFFFFF"/>
                </a:solidFill>
                <a:latin typeface="Roboto"/>
                <a:ea typeface="Roboto"/>
                <a:cs typeface="Roboto"/>
                <a:sym typeface="Roboto"/>
              </a:defRPr>
            </a:lvl8pPr>
            <a:lvl9pPr marL="4114800" lvl="8" indent="-317500">
              <a:spcBef>
                <a:spcPts val="0"/>
              </a:spcBef>
              <a:spcAft>
                <a:spcPts val="0"/>
              </a:spcAft>
              <a:buClr>
                <a:srgbClr val="FFFFFF"/>
              </a:buClr>
              <a:buSzPts val="1400"/>
              <a:buFont typeface="Roboto"/>
              <a:buChar char="■"/>
              <a:defRPr>
                <a:solidFill>
                  <a:srgbClr val="FFFFFF"/>
                </a:solidFill>
                <a:latin typeface="Roboto"/>
                <a:ea typeface="Roboto"/>
                <a:cs typeface="Roboto"/>
                <a:sym typeface="Roboto"/>
              </a:defRPr>
            </a:lvl9pPr>
          </a:lstStyle>
          <a:p>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Section header 2">
  <p:cSld name="CUSTOM_22">
    <p:bg>
      <p:bgPr>
        <a:solidFill>
          <a:srgbClr val="937951">
            <a:alpha val="76580"/>
          </a:srgbClr>
        </a:solidFill>
        <a:effectLst/>
      </p:bgPr>
    </p:bg>
    <p:spTree>
      <p:nvGrpSpPr>
        <p:cNvPr id="1" name="Shape 282"/>
        <p:cNvGrpSpPr/>
        <p:nvPr/>
      </p:nvGrpSpPr>
      <p:grpSpPr>
        <a:xfrm>
          <a:off x="0" y="0"/>
          <a:ext cx="0" cy="0"/>
          <a:chOff x="0" y="0"/>
          <a:chExt cx="0" cy="0"/>
        </a:xfrm>
      </p:grpSpPr>
      <p:sp>
        <p:nvSpPr>
          <p:cNvPr id="283" name="Google Shape;283;p60"/>
          <p:cNvSpPr/>
          <p:nvPr/>
        </p:nvSpPr>
        <p:spPr>
          <a:xfrm>
            <a:off x="719725" y="539500"/>
            <a:ext cx="7704000" cy="4068900"/>
          </a:xfrm>
          <a:prstGeom prst="rect">
            <a:avLst/>
          </a:prstGeom>
          <a:solidFill>
            <a:srgbClr val="3131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60"/>
          <p:cNvSpPr txBox="1">
            <a:spLocks noGrp="1"/>
          </p:cNvSpPr>
          <p:nvPr>
            <p:ph type="title"/>
          </p:nvPr>
        </p:nvSpPr>
        <p:spPr>
          <a:xfrm>
            <a:off x="4156550" y="1740650"/>
            <a:ext cx="4012800" cy="9084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4500"/>
              <a:buFont typeface="Archivo Black"/>
              <a:buNone/>
              <a:defRPr sz="3500">
                <a:solidFill>
                  <a:schemeClr val="lt1"/>
                </a:solidFill>
                <a:latin typeface="Archivo Black"/>
                <a:ea typeface="Archivo Black"/>
                <a:cs typeface="Archivo Black"/>
                <a:sym typeface="Archivo Black"/>
              </a:defRPr>
            </a:lvl1pPr>
            <a:lvl2pPr lvl="1" algn="ctr">
              <a:spcBef>
                <a:spcPts val="0"/>
              </a:spcBef>
              <a:spcAft>
                <a:spcPts val="0"/>
              </a:spcAft>
              <a:buSzPts val="4500"/>
              <a:buFont typeface="Archivo Black"/>
              <a:buNone/>
              <a:defRPr sz="4500">
                <a:latin typeface="Archivo Black"/>
                <a:ea typeface="Archivo Black"/>
                <a:cs typeface="Archivo Black"/>
                <a:sym typeface="Archivo Black"/>
              </a:defRPr>
            </a:lvl2pPr>
            <a:lvl3pPr lvl="2" algn="ctr">
              <a:spcBef>
                <a:spcPts val="0"/>
              </a:spcBef>
              <a:spcAft>
                <a:spcPts val="0"/>
              </a:spcAft>
              <a:buSzPts val="4500"/>
              <a:buFont typeface="Archivo Black"/>
              <a:buNone/>
              <a:defRPr sz="4500">
                <a:latin typeface="Archivo Black"/>
                <a:ea typeface="Archivo Black"/>
                <a:cs typeface="Archivo Black"/>
                <a:sym typeface="Archivo Black"/>
              </a:defRPr>
            </a:lvl3pPr>
            <a:lvl4pPr lvl="3" algn="ctr">
              <a:spcBef>
                <a:spcPts val="0"/>
              </a:spcBef>
              <a:spcAft>
                <a:spcPts val="0"/>
              </a:spcAft>
              <a:buSzPts val="4500"/>
              <a:buFont typeface="Archivo Black"/>
              <a:buNone/>
              <a:defRPr sz="4500">
                <a:latin typeface="Archivo Black"/>
                <a:ea typeface="Archivo Black"/>
                <a:cs typeface="Archivo Black"/>
                <a:sym typeface="Archivo Black"/>
              </a:defRPr>
            </a:lvl4pPr>
            <a:lvl5pPr lvl="4" algn="ctr">
              <a:spcBef>
                <a:spcPts val="0"/>
              </a:spcBef>
              <a:spcAft>
                <a:spcPts val="0"/>
              </a:spcAft>
              <a:buSzPts val="4500"/>
              <a:buFont typeface="Archivo Black"/>
              <a:buNone/>
              <a:defRPr sz="4500">
                <a:latin typeface="Archivo Black"/>
                <a:ea typeface="Archivo Black"/>
                <a:cs typeface="Archivo Black"/>
                <a:sym typeface="Archivo Black"/>
              </a:defRPr>
            </a:lvl5pPr>
            <a:lvl6pPr lvl="5" algn="ctr">
              <a:spcBef>
                <a:spcPts val="0"/>
              </a:spcBef>
              <a:spcAft>
                <a:spcPts val="0"/>
              </a:spcAft>
              <a:buSzPts val="4500"/>
              <a:buFont typeface="Archivo Black"/>
              <a:buNone/>
              <a:defRPr sz="4500">
                <a:latin typeface="Archivo Black"/>
                <a:ea typeface="Archivo Black"/>
                <a:cs typeface="Archivo Black"/>
                <a:sym typeface="Archivo Black"/>
              </a:defRPr>
            </a:lvl6pPr>
            <a:lvl7pPr lvl="6" algn="ctr">
              <a:spcBef>
                <a:spcPts val="0"/>
              </a:spcBef>
              <a:spcAft>
                <a:spcPts val="0"/>
              </a:spcAft>
              <a:buSzPts val="4500"/>
              <a:buFont typeface="Archivo Black"/>
              <a:buNone/>
              <a:defRPr sz="4500">
                <a:latin typeface="Archivo Black"/>
                <a:ea typeface="Archivo Black"/>
                <a:cs typeface="Archivo Black"/>
                <a:sym typeface="Archivo Black"/>
              </a:defRPr>
            </a:lvl7pPr>
            <a:lvl8pPr lvl="7" algn="ctr">
              <a:spcBef>
                <a:spcPts val="0"/>
              </a:spcBef>
              <a:spcAft>
                <a:spcPts val="0"/>
              </a:spcAft>
              <a:buSzPts val="4500"/>
              <a:buFont typeface="Archivo Black"/>
              <a:buNone/>
              <a:defRPr sz="4500">
                <a:latin typeface="Archivo Black"/>
                <a:ea typeface="Archivo Black"/>
                <a:cs typeface="Archivo Black"/>
                <a:sym typeface="Archivo Black"/>
              </a:defRPr>
            </a:lvl8pPr>
            <a:lvl9pPr lvl="8" algn="ctr">
              <a:spcBef>
                <a:spcPts val="0"/>
              </a:spcBef>
              <a:spcAft>
                <a:spcPts val="0"/>
              </a:spcAft>
              <a:buSzPts val="4500"/>
              <a:buFont typeface="Archivo Black"/>
              <a:buNone/>
              <a:defRPr sz="4500">
                <a:latin typeface="Archivo Black"/>
                <a:ea typeface="Archivo Black"/>
                <a:cs typeface="Archivo Black"/>
                <a:sym typeface="Archivo Black"/>
              </a:defRPr>
            </a:lvl9pPr>
          </a:lstStyle>
          <a:p>
            <a:endParaRPr/>
          </a:p>
        </p:txBody>
      </p:sp>
      <p:sp>
        <p:nvSpPr>
          <p:cNvPr id="285" name="Google Shape;285;p60"/>
          <p:cNvSpPr txBox="1">
            <a:spLocks noGrp="1"/>
          </p:cNvSpPr>
          <p:nvPr>
            <p:ph type="title" idx="2" hasCustomPrompt="1"/>
          </p:nvPr>
        </p:nvSpPr>
        <p:spPr>
          <a:xfrm>
            <a:off x="2377961" y="1753076"/>
            <a:ext cx="1602300" cy="1605900"/>
          </a:xfrm>
          <a:prstGeom prst="rect">
            <a:avLst/>
          </a:prstGeom>
          <a:solidFill>
            <a:schemeClr val="dk2"/>
          </a:solidFill>
        </p:spPr>
        <p:txBody>
          <a:bodyPr spcFirstLastPara="1" wrap="square" lIns="91425" tIns="91425" rIns="91425" bIns="91425" anchor="ctr" anchorCtr="0">
            <a:normAutofit/>
          </a:bodyPr>
          <a:lstStyle>
            <a:lvl1pPr lvl="0" algn="ctr">
              <a:spcBef>
                <a:spcPts val="0"/>
              </a:spcBef>
              <a:spcAft>
                <a:spcPts val="0"/>
              </a:spcAft>
              <a:buClr>
                <a:srgbClr val="FFFFFF"/>
              </a:buClr>
              <a:buSzPts val="4500"/>
              <a:buFont typeface="Archivo Black"/>
              <a:buNone/>
              <a:defRPr sz="7200">
                <a:latin typeface="Archivo Black"/>
                <a:ea typeface="Archivo Black"/>
                <a:cs typeface="Archivo Black"/>
                <a:sym typeface="Archivo Black"/>
              </a:defRPr>
            </a:lvl1pPr>
            <a:lvl2pPr lvl="1" algn="ctr">
              <a:spcBef>
                <a:spcPts val="0"/>
              </a:spcBef>
              <a:spcAft>
                <a:spcPts val="0"/>
              </a:spcAft>
              <a:buClr>
                <a:schemeClr val="dk1"/>
              </a:buClr>
              <a:buSzPts val="4500"/>
              <a:buNone/>
              <a:defRPr sz="4500">
                <a:solidFill>
                  <a:schemeClr val="dk1"/>
                </a:solidFill>
              </a:defRPr>
            </a:lvl2pPr>
            <a:lvl3pPr lvl="2" algn="ctr">
              <a:spcBef>
                <a:spcPts val="0"/>
              </a:spcBef>
              <a:spcAft>
                <a:spcPts val="0"/>
              </a:spcAft>
              <a:buClr>
                <a:schemeClr val="dk1"/>
              </a:buClr>
              <a:buSzPts val="4500"/>
              <a:buNone/>
              <a:defRPr sz="4500">
                <a:solidFill>
                  <a:schemeClr val="dk1"/>
                </a:solidFill>
              </a:defRPr>
            </a:lvl3pPr>
            <a:lvl4pPr lvl="3" algn="ctr">
              <a:spcBef>
                <a:spcPts val="0"/>
              </a:spcBef>
              <a:spcAft>
                <a:spcPts val="0"/>
              </a:spcAft>
              <a:buClr>
                <a:schemeClr val="dk1"/>
              </a:buClr>
              <a:buSzPts val="4500"/>
              <a:buNone/>
              <a:defRPr sz="4500">
                <a:solidFill>
                  <a:schemeClr val="dk1"/>
                </a:solidFill>
              </a:defRPr>
            </a:lvl4pPr>
            <a:lvl5pPr lvl="4" algn="ctr">
              <a:spcBef>
                <a:spcPts val="0"/>
              </a:spcBef>
              <a:spcAft>
                <a:spcPts val="0"/>
              </a:spcAft>
              <a:buClr>
                <a:schemeClr val="dk1"/>
              </a:buClr>
              <a:buSzPts val="4500"/>
              <a:buNone/>
              <a:defRPr sz="4500">
                <a:solidFill>
                  <a:schemeClr val="dk1"/>
                </a:solidFill>
              </a:defRPr>
            </a:lvl5pPr>
            <a:lvl6pPr lvl="5" algn="ctr">
              <a:spcBef>
                <a:spcPts val="0"/>
              </a:spcBef>
              <a:spcAft>
                <a:spcPts val="0"/>
              </a:spcAft>
              <a:buClr>
                <a:schemeClr val="dk1"/>
              </a:buClr>
              <a:buSzPts val="4500"/>
              <a:buNone/>
              <a:defRPr sz="4500">
                <a:solidFill>
                  <a:schemeClr val="dk1"/>
                </a:solidFill>
              </a:defRPr>
            </a:lvl6pPr>
            <a:lvl7pPr lvl="6" algn="ctr">
              <a:spcBef>
                <a:spcPts val="0"/>
              </a:spcBef>
              <a:spcAft>
                <a:spcPts val="0"/>
              </a:spcAft>
              <a:buClr>
                <a:schemeClr val="dk1"/>
              </a:buClr>
              <a:buSzPts val="4500"/>
              <a:buNone/>
              <a:defRPr sz="4500">
                <a:solidFill>
                  <a:schemeClr val="dk1"/>
                </a:solidFill>
              </a:defRPr>
            </a:lvl7pPr>
            <a:lvl8pPr lvl="7" algn="ctr">
              <a:spcBef>
                <a:spcPts val="0"/>
              </a:spcBef>
              <a:spcAft>
                <a:spcPts val="0"/>
              </a:spcAft>
              <a:buClr>
                <a:schemeClr val="dk1"/>
              </a:buClr>
              <a:buSzPts val="4500"/>
              <a:buNone/>
              <a:defRPr sz="4500">
                <a:solidFill>
                  <a:schemeClr val="dk1"/>
                </a:solidFill>
              </a:defRPr>
            </a:lvl8pPr>
            <a:lvl9pPr lvl="8" algn="ctr">
              <a:spcBef>
                <a:spcPts val="0"/>
              </a:spcBef>
              <a:spcAft>
                <a:spcPts val="0"/>
              </a:spcAft>
              <a:buClr>
                <a:schemeClr val="dk1"/>
              </a:buClr>
              <a:buSzPts val="4500"/>
              <a:buNone/>
              <a:defRPr sz="4500">
                <a:solidFill>
                  <a:schemeClr val="dk1"/>
                </a:solidFill>
              </a:defRPr>
            </a:lvl9pPr>
          </a:lstStyle>
          <a:p>
            <a:r>
              <a:t>xx%</a:t>
            </a:r>
          </a:p>
        </p:txBody>
      </p:sp>
      <p:sp>
        <p:nvSpPr>
          <p:cNvPr id="286" name="Google Shape;286;p60"/>
          <p:cNvSpPr txBox="1">
            <a:spLocks noGrp="1"/>
          </p:cNvSpPr>
          <p:nvPr>
            <p:ph type="subTitle" idx="1"/>
          </p:nvPr>
        </p:nvSpPr>
        <p:spPr>
          <a:xfrm>
            <a:off x="4156538" y="2555088"/>
            <a:ext cx="2419500" cy="816300"/>
          </a:xfrm>
          <a:prstGeom prst="rect">
            <a:avLst/>
          </a:prstGeom>
        </p:spPr>
        <p:txBody>
          <a:bodyPr spcFirstLastPara="1" wrap="square" lIns="91425" tIns="91425" rIns="91425" bIns="91425" anchor="ctr" anchorCtr="0">
            <a:normAutofit/>
          </a:bodyPr>
          <a:lstStyle>
            <a:lvl1pPr lvl="0">
              <a:spcBef>
                <a:spcPts val="0"/>
              </a:spcBef>
              <a:spcAft>
                <a:spcPts val="0"/>
              </a:spcAft>
              <a:buSzPts val="1800"/>
              <a:buNone/>
              <a:defRPr>
                <a:solidFill>
                  <a:schemeClr val="lt1"/>
                </a:solidFill>
                <a:latin typeface="Roboto"/>
                <a:ea typeface="Roboto"/>
                <a:cs typeface="Roboto"/>
                <a:sym typeface="Roboto"/>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Section title and description 2">
  <p:cSld name="SECTION_TITLE_AND_DESCRIPTION_2">
    <p:spTree>
      <p:nvGrpSpPr>
        <p:cNvPr id="1" name="Shape 287"/>
        <p:cNvGrpSpPr/>
        <p:nvPr/>
      </p:nvGrpSpPr>
      <p:grpSpPr>
        <a:xfrm>
          <a:off x="0" y="0"/>
          <a:ext cx="0" cy="0"/>
          <a:chOff x="0" y="0"/>
          <a:chExt cx="0" cy="0"/>
        </a:xfrm>
      </p:grpSpPr>
      <p:sp>
        <p:nvSpPr>
          <p:cNvPr id="288" name="Google Shape;288;p61"/>
          <p:cNvSpPr txBox="1">
            <a:spLocks noGrp="1"/>
          </p:cNvSpPr>
          <p:nvPr>
            <p:ph type="title"/>
          </p:nvPr>
        </p:nvSpPr>
        <p:spPr>
          <a:xfrm>
            <a:off x="715100" y="2202425"/>
            <a:ext cx="4560000" cy="841800"/>
          </a:xfrm>
          <a:prstGeom prst="rect">
            <a:avLst/>
          </a:prstGeom>
        </p:spPr>
        <p:txBody>
          <a:bodyPr spcFirstLastPara="1" wrap="square" lIns="91425" tIns="91425" rIns="91425" bIns="91425" anchor="b" anchorCtr="0">
            <a:normAutofit/>
          </a:bodyPr>
          <a:lstStyle>
            <a:lvl1pPr lvl="0">
              <a:spcBef>
                <a:spcPts val="0"/>
              </a:spcBef>
              <a:spcAft>
                <a:spcPts val="0"/>
              </a:spcAft>
              <a:buSzPts val="3600"/>
              <a:buNone/>
              <a:defRPr sz="4500">
                <a:solidFill>
                  <a:schemeClr val="lt1"/>
                </a:solidFill>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289" name="Google Shape;289;p61"/>
          <p:cNvSpPr txBox="1">
            <a:spLocks noGrp="1"/>
          </p:cNvSpPr>
          <p:nvPr>
            <p:ph type="subTitle" idx="1"/>
          </p:nvPr>
        </p:nvSpPr>
        <p:spPr>
          <a:xfrm>
            <a:off x="715100" y="3020675"/>
            <a:ext cx="4560000" cy="14421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SzPts val="1800"/>
              <a:buNone/>
              <a:defRPr sz="1600">
                <a:solidFill>
                  <a:schemeClr val="lt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90" name="Google Shape;290;p61"/>
          <p:cNvSpPr>
            <a:spLocks noGrp="1"/>
          </p:cNvSpPr>
          <p:nvPr>
            <p:ph type="pic" idx="2"/>
          </p:nvPr>
        </p:nvSpPr>
        <p:spPr>
          <a:xfrm>
            <a:off x="5216899" y="0"/>
            <a:ext cx="3943200" cy="5143500"/>
          </a:xfrm>
          <a:prstGeom prst="rect">
            <a:avLst/>
          </a:prstGeom>
          <a:noFill/>
          <a:ln>
            <a:noFill/>
          </a:ln>
        </p:spPr>
        <p:txBody>
          <a:bodyPr/>
          <a:lstStyle/>
          <a:p>
            <a:endParaRPr lang="en-US"/>
          </a:p>
        </p:txBody>
      </p:sp>
      <p:sp>
        <p:nvSpPr>
          <p:cNvPr id="291" name="Google Shape;291;p61"/>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96"/>
        <p:cNvGrpSpPr/>
        <p:nvPr/>
      </p:nvGrpSpPr>
      <p:grpSpPr>
        <a:xfrm>
          <a:off x="0" y="0"/>
          <a:ext cx="0" cy="0"/>
          <a:chOff x="0" y="0"/>
          <a:chExt cx="0" cy="0"/>
        </a:xfrm>
      </p:grpSpPr>
      <p:sp>
        <p:nvSpPr>
          <p:cNvPr id="297" name="Google Shape;297;p63"/>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298" name="Google Shape;298;p63"/>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299" name="Google Shape;299;p6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00"/>
        <p:cNvGrpSpPr/>
        <p:nvPr/>
      </p:nvGrpSpPr>
      <p:grpSpPr>
        <a:xfrm>
          <a:off x="0" y="0"/>
          <a:ext cx="0" cy="0"/>
          <a:chOff x="0" y="0"/>
          <a:chExt cx="0" cy="0"/>
        </a:xfrm>
      </p:grpSpPr>
      <p:sp>
        <p:nvSpPr>
          <p:cNvPr id="301" name="Google Shape;301;p64"/>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302" name="Google Shape;302;p6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303"/>
        <p:cNvGrpSpPr/>
        <p:nvPr/>
      </p:nvGrpSpPr>
      <p:grpSpPr>
        <a:xfrm>
          <a:off x="0" y="0"/>
          <a:ext cx="0" cy="0"/>
          <a:chOff x="0" y="0"/>
          <a:chExt cx="0" cy="0"/>
        </a:xfrm>
      </p:grpSpPr>
      <p:sp>
        <p:nvSpPr>
          <p:cNvPr id="304" name="Google Shape;304;p6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05" name="Google Shape;305;p6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306" name="Google Shape;306;p6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07"/>
        <p:cNvGrpSpPr/>
        <p:nvPr/>
      </p:nvGrpSpPr>
      <p:grpSpPr>
        <a:xfrm>
          <a:off x="0" y="0"/>
          <a:ext cx="0" cy="0"/>
          <a:chOff x="0" y="0"/>
          <a:chExt cx="0" cy="0"/>
        </a:xfrm>
      </p:grpSpPr>
      <p:sp>
        <p:nvSpPr>
          <p:cNvPr id="308" name="Google Shape;308;p6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09" name="Google Shape;309;p66"/>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0" name="Google Shape;310;p66"/>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1" name="Google Shape;311;p6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12"/>
        <p:cNvGrpSpPr/>
        <p:nvPr/>
      </p:nvGrpSpPr>
      <p:grpSpPr>
        <a:xfrm>
          <a:off x="0" y="0"/>
          <a:ext cx="0" cy="0"/>
          <a:chOff x="0" y="0"/>
          <a:chExt cx="0" cy="0"/>
        </a:xfrm>
      </p:grpSpPr>
      <p:sp>
        <p:nvSpPr>
          <p:cNvPr id="313" name="Google Shape;313;p6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14" name="Google Shape;314;p6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15"/>
        <p:cNvGrpSpPr/>
        <p:nvPr/>
      </p:nvGrpSpPr>
      <p:grpSpPr>
        <a:xfrm>
          <a:off x="0" y="0"/>
          <a:ext cx="0" cy="0"/>
          <a:chOff x="0" y="0"/>
          <a:chExt cx="0" cy="0"/>
        </a:xfrm>
      </p:grpSpPr>
      <p:sp>
        <p:nvSpPr>
          <p:cNvPr id="316" name="Google Shape;316;p68"/>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17" name="Google Shape;317;p68"/>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8" name="Google Shape;318;p6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19"/>
        <p:cNvGrpSpPr/>
        <p:nvPr/>
      </p:nvGrpSpPr>
      <p:grpSpPr>
        <a:xfrm>
          <a:off x="0" y="0"/>
          <a:ext cx="0" cy="0"/>
          <a:chOff x="0" y="0"/>
          <a:chExt cx="0" cy="0"/>
        </a:xfrm>
      </p:grpSpPr>
      <p:sp>
        <p:nvSpPr>
          <p:cNvPr id="320" name="Google Shape;320;p69"/>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21" name="Google Shape;321;p6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22"/>
        <p:cNvGrpSpPr/>
        <p:nvPr/>
      </p:nvGrpSpPr>
      <p:grpSpPr>
        <a:xfrm>
          <a:off x="0" y="0"/>
          <a:ext cx="0" cy="0"/>
          <a:chOff x="0" y="0"/>
          <a:chExt cx="0" cy="0"/>
        </a:xfrm>
      </p:grpSpPr>
      <p:sp>
        <p:nvSpPr>
          <p:cNvPr id="323" name="Google Shape;323;p70"/>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70"/>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25" name="Google Shape;325;p70"/>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26" name="Google Shape;326;p70"/>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327" name="Google Shape;327;p7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328"/>
        <p:cNvGrpSpPr/>
        <p:nvPr/>
      </p:nvGrpSpPr>
      <p:grpSpPr>
        <a:xfrm>
          <a:off x="0" y="0"/>
          <a:ext cx="0" cy="0"/>
          <a:chOff x="0" y="0"/>
          <a:chExt cx="0" cy="0"/>
        </a:xfrm>
      </p:grpSpPr>
      <p:sp>
        <p:nvSpPr>
          <p:cNvPr id="329" name="Google Shape;329;p71"/>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330" name="Google Shape;330;p7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331"/>
        <p:cNvGrpSpPr/>
        <p:nvPr/>
      </p:nvGrpSpPr>
      <p:grpSpPr>
        <a:xfrm>
          <a:off x="0" y="0"/>
          <a:ext cx="0" cy="0"/>
          <a:chOff x="0" y="0"/>
          <a:chExt cx="0" cy="0"/>
        </a:xfrm>
      </p:grpSpPr>
      <p:sp>
        <p:nvSpPr>
          <p:cNvPr id="332" name="Google Shape;332;p72"/>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333" name="Google Shape;333;p72"/>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334" name="Google Shape;334;p7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35"/>
        <p:cNvGrpSpPr/>
        <p:nvPr/>
      </p:nvGrpSpPr>
      <p:grpSpPr>
        <a:xfrm>
          <a:off x="0" y="0"/>
          <a:ext cx="0" cy="0"/>
          <a:chOff x="0" y="0"/>
          <a:chExt cx="0" cy="0"/>
        </a:xfrm>
      </p:grpSpPr>
      <p:sp>
        <p:nvSpPr>
          <p:cNvPr id="336" name="Google Shape;336;p7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Section title and description 1">
  <p:cSld name="SECTION_TITLE_AND_DESCRIPTION_1">
    <p:spTree>
      <p:nvGrpSpPr>
        <p:cNvPr id="1" name="Shape 337"/>
        <p:cNvGrpSpPr/>
        <p:nvPr/>
      </p:nvGrpSpPr>
      <p:grpSpPr>
        <a:xfrm>
          <a:off x="0" y="0"/>
          <a:ext cx="0" cy="0"/>
          <a:chOff x="0" y="0"/>
          <a:chExt cx="0" cy="0"/>
        </a:xfrm>
      </p:grpSpPr>
      <p:sp>
        <p:nvSpPr>
          <p:cNvPr id="338" name="Google Shape;338;p74"/>
          <p:cNvSpPr txBox="1">
            <a:spLocks noGrp="1"/>
          </p:cNvSpPr>
          <p:nvPr>
            <p:ph type="title"/>
          </p:nvPr>
        </p:nvSpPr>
        <p:spPr>
          <a:xfrm>
            <a:off x="715100" y="2202425"/>
            <a:ext cx="4560000" cy="841800"/>
          </a:xfrm>
          <a:prstGeom prst="rect">
            <a:avLst/>
          </a:prstGeom>
        </p:spPr>
        <p:txBody>
          <a:bodyPr spcFirstLastPara="1" wrap="square" lIns="91425" tIns="91425" rIns="91425" bIns="91425" anchor="b" anchorCtr="0">
            <a:normAutofit/>
          </a:bodyPr>
          <a:lstStyle>
            <a:lvl1pPr lvl="0">
              <a:spcBef>
                <a:spcPts val="0"/>
              </a:spcBef>
              <a:spcAft>
                <a:spcPts val="0"/>
              </a:spcAft>
              <a:buSzPts val="3600"/>
              <a:buNone/>
              <a:defRPr sz="4500">
                <a:solidFill>
                  <a:schemeClr val="lt1"/>
                </a:solidFill>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339" name="Google Shape;339;p74"/>
          <p:cNvSpPr txBox="1">
            <a:spLocks noGrp="1"/>
          </p:cNvSpPr>
          <p:nvPr>
            <p:ph type="subTitle" idx="1"/>
          </p:nvPr>
        </p:nvSpPr>
        <p:spPr>
          <a:xfrm>
            <a:off x="715100" y="3020675"/>
            <a:ext cx="4560000" cy="14421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SzPts val="1800"/>
              <a:buNone/>
              <a:defRPr sz="1600">
                <a:solidFill>
                  <a:schemeClr val="lt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340" name="Google Shape;340;p74"/>
          <p:cNvSpPr>
            <a:spLocks noGrp="1"/>
          </p:cNvSpPr>
          <p:nvPr>
            <p:ph type="pic" idx="2"/>
          </p:nvPr>
        </p:nvSpPr>
        <p:spPr>
          <a:xfrm>
            <a:off x="5216899" y="0"/>
            <a:ext cx="3943200" cy="5143500"/>
          </a:xfrm>
          <a:prstGeom prst="rect">
            <a:avLst/>
          </a:prstGeom>
          <a:noFill/>
          <a:ln>
            <a:noFill/>
          </a:ln>
        </p:spPr>
      </p:sp>
      <p:sp>
        <p:nvSpPr>
          <p:cNvPr id="341" name="Google Shape;341;p74"/>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rmAutofit/>
          </a:bodyPr>
          <a:lstStyle>
            <a:lvl1pPr lvl="0">
              <a:buNone/>
              <a:defRPr sz="1300"/>
            </a:lvl1pPr>
            <a:lvl2pPr lvl="1">
              <a:buNone/>
              <a:defRPr sz="1300"/>
            </a:lvl2pPr>
            <a:lvl3pPr lvl="2">
              <a:buNone/>
              <a:defRPr sz="1300"/>
            </a:lvl3pPr>
            <a:lvl4pPr lvl="3">
              <a:buNone/>
              <a:defRPr sz="1300"/>
            </a:lvl4pPr>
            <a:lvl5pPr lvl="4">
              <a:buNone/>
              <a:defRPr sz="1300"/>
            </a:lvl5pPr>
            <a:lvl6pPr lvl="5">
              <a:buNone/>
              <a:defRPr sz="1300"/>
            </a:lvl6pPr>
            <a:lvl7pPr lvl="6">
              <a:buNone/>
              <a:defRPr sz="1300"/>
            </a:lvl7pPr>
            <a:lvl8pPr lvl="7">
              <a:buNone/>
              <a:defRPr sz="1300"/>
            </a:lvl8pPr>
            <a:lvl9pPr lvl="8">
              <a:buNone/>
              <a:defRPr sz="1300"/>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Big number 1">
  <p:cSld name="BIG_NUMBER_1">
    <p:spTree>
      <p:nvGrpSpPr>
        <p:cNvPr id="1" name="Shape 342"/>
        <p:cNvGrpSpPr/>
        <p:nvPr/>
      </p:nvGrpSpPr>
      <p:grpSpPr>
        <a:xfrm>
          <a:off x="0" y="0"/>
          <a:ext cx="0" cy="0"/>
          <a:chOff x="0" y="0"/>
          <a:chExt cx="0" cy="0"/>
        </a:xfrm>
      </p:grpSpPr>
      <p:sp>
        <p:nvSpPr>
          <p:cNvPr id="343" name="Google Shape;343;p75"/>
          <p:cNvSpPr/>
          <p:nvPr/>
        </p:nvSpPr>
        <p:spPr>
          <a:xfrm>
            <a:off x="713225" y="539500"/>
            <a:ext cx="1525200" cy="40692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2"/>
              </a:solidFill>
            </a:endParaRPr>
          </a:p>
        </p:txBody>
      </p:sp>
      <p:sp>
        <p:nvSpPr>
          <p:cNvPr id="344" name="Google Shape;344;p75"/>
          <p:cNvSpPr/>
          <p:nvPr/>
        </p:nvSpPr>
        <p:spPr>
          <a:xfrm>
            <a:off x="2238450" y="0"/>
            <a:ext cx="4667100" cy="5143500"/>
          </a:xfrm>
          <a:prstGeom prst="rect">
            <a:avLst/>
          </a:prstGeom>
          <a:solidFill>
            <a:srgbClr val="937951">
              <a:alpha val="76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75"/>
          <p:cNvSpPr txBox="1">
            <a:spLocks noGrp="1"/>
          </p:cNvSpPr>
          <p:nvPr>
            <p:ph type="title" hasCustomPrompt="1"/>
          </p:nvPr>
        </p:nvSpPr>
        <p:spPr>
          <a:xfrm>
            <a:off x="1389450" y="1993950"/>
            <a:ext cx="6365100" cy="11556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dk1"/>
              </a:buClr>
              <a:buSzPts val="5500"/>
              <a:buFont typeface="Archivo Black"/>
              <a:buNone/>
              <a:defRPr sz="5500">
                <a:solidFill>
                  <a:schemeClr val="dk1"/>
                </a:solidFill>
                <a:latin typeface="Archivo Black"/>
                <a:ea typeface="Archivo Black"/>
                <a:cs typeface="Archivo Black"/>
                <a:sym typeface="Archivo Black"/>
              </a:defRPr>
            </a:lvl1pPr>
            <a:lvl2pPr lvl="1" algn="ctr">
              <a:spcBef>
                <a:spcPts val="0"/>
              </a:spcBef>
              <a:spcAft>
                <a:spcPts val="0"/>
              </a:spcAft>
              <a:buClr>
                <a:schemeClr val="dk1"/>
              </a:buClr>
              <a:buSzPts val="5500"/>
              <a:buNone/>
              <a:defRPr sz="5500">
                <a:solidFill>
                  <a:schemeClr val="dk1"/>
                </a:solidFill>
              </a:defRPr>
            </a:lvl2pPr>
            <a:lvl3pPr lvl="2" algn="ctr">
              <a:spcBef>
                <a:spcPts val="0"/>
              </a:spcBef>
              <a:spcAft>
                <a:spcPts val="0"/>
              </a:spcAft>
              <a:buClr>
                <a:schemeClr val="dk1"/>
              </a:buClr>
              <a:buSzPts val="5500"/>
              <a:buNone/>
              <a:defRPr sz="5500">
                <a:solidFill>
                  <a:schemeClr val="dk1"/>
                </a:solidFill>
              </a:defRPr>
            </a:lvl3pPr>
            <a:lvl4pPr lvl="3" algn="ctr">
              <a:spcBef>
                <a:spcPts val="0"/>
              </a:spcBef>
              <a:spcAft>
                <a:spcPts val="0"/>
              </a:spcAft>
              <a:buClr>
                <a:schemeClr val="dk1"/>
              </a:buClr>
              <a:buSzPts val="5500"/>
              <a:buNone/>
              <a:defRPr sz="5500">
                <a:solidFill>
                  <a:schemeClr val="dk1"/>
                </a:solidFill>
              </a:defRPr>
            </a:lvl4pPr>
            <a:lvl5pPr lvl="4" algn="ctr">
              <a:spcBef>
                <a:spcPts val="0"/>
              </a:spcBef>
              <a:spcAft>
                <a:spcPts val="0"/>
              </a:spcAft>
              <a:buClr>
                <a:schemeClr val="dk1"/>
              </a:buClr>
              <a:buSzPts val="5500"/>
              <a:buNone/>
              <a:defRPr sz="5500">
                <a:solidFill>
                  <a:schemeClr val="dk1"/>
                </a:solidFill>
              </a:defRPr>
            </a:lvl5pPr>
            <a:lvl6pPr lvl="5" algn="ctr">
              <a:spcBef>
                <a:spcPts val="0"/>
              </a:spcBef>
              <a:spcAft>
                <a:spcPts val="0"/>
              </a:spcAft>
              <a:buClr>
                <a:schemeClr val="dk1"/>
              </a:buClr>
              <a:buSzPts val="5500"/>
              <a:buNone/>
              <a:defRPr sz="5500">
                <a:solidFill>
                  <a:schemeClr val="dk1"/>
                </a:solidFill>
              </a:defRPr>
            </a:lvl6pPr>
            <a:lvl7pPr lvl="6" algn="ctr">
              <a:spcBef>
                <a:spcPts val="0"/>
              </a:spcBef>
              <a:spcAft>
                <a:spcPts val="0"/>
              </a:spcAft>
              <a:buClr>
                <a:schemeClr val="dk1"/>
              </a:buClr>
              <a:buSzPts val="5500"/>
              <a:buNone/>
              <a:defRPr sz="5500">
                <a:solidFill>
                  <a:schemeClr val="dk1"/>
                </a:solidFill>
              </a:defRPr>
            </a:lvl7pPr>
            <a:lvl8pPr lvl="7" algn="ctr">
              <a:spcBef>
                <a:spcPts val="0"/>
              </a:spcBef>
              <a:spcAft>
                <a:spcPts val="0"/>
              </a:spcAft>
              <a:buClr>
                <a:schemeClr val="dk1"/>
              </a:buClr>
              <a:buSzPts val="5500"/>
              <a:buNone/>
              <a:defRPr sz="5500">
                <a:solidFill>
                  <a:schemeClr val="dk1"/>
                </a:solidFill>
              </a:defRPr>
            </a:lvl8pPr>
            <a:lvl9pPr lvl="8" algn="ctr">
              <a:spcBef>
                <a:spcPts val="0"/>
              </a:spcBef>
              <a:spcAft>
                <a:spcPts val="0"/>
              </a:spcAft>
              <a:buClr>
                <a:schemeClr val="dk1"/>
              </a:buClr>
              <a:buSzPts val="5500"/>
              <a:buNone/>
              <a:defRPr sz="5500">
                <a:solidFill>
                  <a:schemeClr val="dk1"/>
                </a:solidFill>
              </a:defRPr>
            </a:lvl9pPr>
          </a:lstStyle>
          <a:p>
            <a:r>
              <a:t>xx%</a:t>
            </a:r>
          </a:p>
        </p:txBody>
      </p:sp>
      <p:sp>
        <p:nvSpPr>
          <p:cNvPr id="346" name="Google Shape;346;p75"/>
          <p:cNvSpPr txBox="1">
            <a:spLocks noGrp="1"/>
          </p:cNvSpPr>
          <p:nvPr>
            <p:ph type="subTitle" idx="1"/>
          </p:nvPr>
        </p:nvSpPr>
        <p:spPr>
          <a:xfrm>
            <a:off x="2028000" y="3231225"/>
            <a:ext cx="5088000" cy="436200"/>
          </a:xfrm>
          <a:prstGeom prst="rect">
            <a:avLst/>
          </a:prstGeom>
        </p:spPr>
        <p:txBody>
          <a:bodyPr spcFirstLastPara="1" wrap="square" lIns="91425" tIns="91425" rIns="91425" bIns="91425" anchor="t" anchorCtr="0">
            <a:normAutofit/>
          </a:bodyPr>
          <a:lstStyle>
            <a:lvl1pPr lvl="0" algn="ctr">
              <a:spcBef>
                <a:spcPts val="0"/>
              </a:spcBef>
              <a:spcAft>
                <a:spcPts val="0"/>
              </a:spcAft>
              <a:buClr>
                <a:schemeClr val="dk1"/>
              </a:buClr>
              <a:buSzPts val="1800"/>
              <a:buFont typeface="Roboto"/>
              <a:buNone/>
              <a:defRPr>
                <a:solidFill>
                  <a:schemeClr val="dk1"/>
                </a:solidFill>
                <a:latin typeface="Roboto"/>
                <a:ea typeface="Roboto"/>
                <a:cs typeface="Roboto"/>
                <a:sym typeface="Roboto"/>
              </a:defRPr>
            </a:lvl1pPr>
            <a:lvl2pPr lvl="1">
              <a:spcBef>
                <a:spcPts val="0"/>
              </a:spcBef>
              <a:spcAft>
                <a:spcPts val="0"/>
              </a:spcAft>
              <a:buClr>
                <a:schemeClr val="dk1"/>
              </a:buClr>
              <a:buSzPts val="1400"/>
              <a:buNone/>
              <a:defRPr>
                <a:solidFill>
                  <a:schemeClr val="dk1"/>
                </a:solidFill>
              </a:defRPr>
            </a:lvl2pPr>
            <a:lvl3pPr lvl="2">
              <a:spcBef>
                <a:spcPts val="0"/>
              </a:spcBef>
              <a:spcAft>
                <a:spcPts val="0"/>
              </a:spcAft>
              <a:buClr>
                <a:schemeClr val="dk1"/>
              </a:buClr>
              <a:buSzPts val="1400"/>
              <a:buNone/>
              <a:defRPr>
                <a:solidFill>
                  <a:schemeClr val="dk1"/>
                </a:solidFill>
              </a:defRPr>
            </a:lvl3pPr>
            <a:lvl4pPr lvl="3">
              <a:spcBef>
                <a:spcPts val="0"/>
              </a:spcBef>
              <a:spcAft>
                <a:spcPts val="0"/>
              </a:spcAft>
              <a:buClr>
                <a:schemeClr val="dk1"/>
              </a:buClr>
              <a:buSzPts val="1400"/>
              <a:buNone/>
              <a:defRPr>
                <a:solidFill>
                  <a:schemeClr val="dk1"/>
                </a:solidFill>
              </a:defRPr>
            </a:lvl4pPr>
            <a:lvl5pPr lvl="4">
              <a:spcBef>
                <a:spcPts val="0"/>
              </a:spcBef>
              <a:spcAft>
                <a:spcPts val="0"/>
              </a:spcAft>
              <a:buClr>
                <a:schemeClr val="dk1"/>
              </a:buClr>
              <a:buSzPts val="1400"/>
              <a:buNone/>
              <a:defRPr>
                <a:solidFill>
                  <a:schemeClr val="dk1"/>
                </a:solidFill>
              </a:defRPr>
            </a:lvl5pPr>
            <a:lvl6pPr lvl="5">
              <a:spcBef>
                <a:spcPts val="0"/>
              </a:spcBef>
              <a:spcAft>
                <a:spcPts val="0"/>
              </a:spcAft>
              <a:buClr>
                <a:schemeClr val="dk1"/>
              </a:buClr>
              <a:buSzPts val="1400"/>
              <a:buNone/>
              <a:defRPr>
                <a:solidFill>
                  <a:schemeClr val="dk1"/>
                </a:solidFill>
              </a:defRPr>
            </a:lvl6pPr>
            <a:lvl7pPr lvl="6">
              <a:spcBef>
                <a:spcPts val="0"/>
              </a:spcBef>
              <a:spcAft>
                <a:spcPts val="0"/>
              </a:spcAft>
              <a:buClr>
                <a:schemeClr val="dk1"/>
              </a:buClr>
              <a:buSzPts val="1400"/>
              <a:buNone/>
              <a:defRPr>
                <a:solidFill>
                  <a:schemeClr val="dk1"/>
                </a:solidFill>
              </a:defRPr>
            </a:lvl7pPr>
            <a:lvl8pPr lvl="7">
              <a:spcBef>
                <a:spcPts val="0"/>
              </a:spcBef>
              <a:spcAft>
                <a:spcPts val="0"/>
              </a:spcAft>
              <a:buClr>
                <a:schemeClr val="dk1"/>
              </a:buClr>
              <a:buSzPts val="1400"/>
              <a:buNone/>
              <a:defRPr>
                <a:solidFill>
                  <a:schemeClr val="dk1"/>
                </a:solidFill>
              </a:defRPr>
            </a:lvl8pPr>
            <a:lvl9pPr lvl="8">
              <a:spcBef>
                <a:spcPts val="0"/>
              </a:spcBef>
              <a:spcAft>
                <a:spcPts val="0"/>
              </a:spcAft>
              <a:buClr>
                <a:schemeClr val="dk1"/>
              </a:buClr>
              <a:buSzPts val="1400"/>
              <a:buNone/>
              <a:defRPr>
                <a:solidFill>
                  <a:schemeClr val="dk1"/>
                </a:solidFill>
              </a:defRPr>
            </a:lvl9pPr>
          </a:lstStyle>
          <a:p>
            <a:endParaRPr/>
          </a:p>
        </p:txBody>
      </p:sp>
      <p:sp>
        <p:nvSpPr>
          <p:cNvPr id="347" name="Google Shape;347;p75"/>
          <p:cNvSpPr/>
          <p:nvPr/>
        </p:nvSpPr>
        <p:spPr>
          <a:xfrm>
            <a:off x="6905575" y="539500"/>
            <a:ext cx="1525200" cy="40692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2"/>
              </a:solidFill>
            </a:endParaRPr>
          </a:p>
        </p:txBody>
      </p:sp>
      <p:sp>
        <p:nvSpPr>
          <p:cNvPr id="348" name="Google Shape;348;p75"/>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rmAutofit/>
          </a:bodyPr>
          <a:lstStyle>
            <a:lvl1pPr lvl="0">
              <a:buNone/>
              <a:defRPr sz="1300"/>
            </a:lvl1pPr>
            <a:lvl2pPr lvl="1">
              <a:buNone/>
              <a:defRPr sz="1300"/>
            </a:lvl2pPr>
            <a:lvl3pPr lvl="2">
              <a:buNone/>
              <a:defRPr sz="1300"/>
            </a:lvl3pPr>
            <a:lvl4pPr lvl="3">
              <a:buNone/>
              <a:defRPr sz="1300"/>
            </a:lvl4pPr>
            <a:lvl5pPr lvl="4">
              <a:buNone/>
              <a:defRPr sz="1300"/>
            </a:lvl5pPr>
            <a:lvl6pPr lvl="5">
              <a:buNone/>
              <a:defRPr sz="1300"/>
            </a:lvl6pPr>
            <a:lvl7pPr lvl="6">
              <a:buNone/>
              <a:defRPr sz="1300"/>
            </a:lvl7pPr>
            <a:lvl8pPr lvl="7">
              <a:buNone/>
              <a:defRPr sz="1300"/>
            </a:lvl8pPr>
            <a:lvl9pPr lvl="8">
              <a:buNone/>
              <a:defRPr sz="1300"/>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Caption 1">
  <p:cSld name="CAPTION_ONLY_1">
    <p:spTree>
      <p:nvGrpSpPr>
        <p:cNvPr id="1" name="Shape 349"/>
        <p:cNvGrpSpPr/>
        <p:nvPr/>
      </p:nvGrpSpPr>
      <p:grpSpPr>
        <a:xfrm>
          <a:off x="0" y="0"/>
          <a:ext cx="0" cy="0"/>
          <a:chOff x="0" y="0"/>
          <a:chExt cx="0" cy="0"/>
        </a:xfrm>
      </p:grpSpPr>
      <p:sp>
        <p:nvSpPr>
          <p:cNvPr id="350" name="Google Shape;350;p76"/>
          <p:cNvSpPr txBox="1">
            <a:spLocks noGrp="1"/>
          </p:cNvSpPr>
          <p:nvPr>
            <p:ph type="title"/>
          </p:nvPr>
        </p:nvSpPr>
        <p:spPr>
          <a:xfrm>
            <a:off x="4649400" y="3762275"/>
            <a:ext cx="3781500" cy="846300"/>
          </a:xfrm>
          <a:prstGeom prst="rect">
            <a:avLst/>
          </a:prstGeom>
        </p:spPr>
        <p:txBody>
          <a:bodyPr spcFirstLastPara="1" wrap="square" lIns="91425" tIns="91425" rIns="91425" bIns="91425" anchor="t" anchorCtr="0">
            <a:normAutofit/>
          </a:bodyPr>
          <a:lstStyle>
            <a:lvl1pPr lvl="0" algn="r">
              <a:spcBef>
                <a:spcPts val="0"/>
              </a:spcBef>
              <a:spcAft>
                <a:spcPts val="0"/>
              </a:spcAft>
              <a:buClr>
                <a:schemeClr val="dk1"/>
              </a:buClr>
              <a:buSzPts val="2800"/>
              <a:buFont typeface="Archivo Black"/>
              <a:buNone/>
              <a:defRPr sz="2500">
                <a:solidFill>
                  <a:schemeClr val="dk2"/>
                </a:solidFill>
                <a:latin typeface="Archivo Black"/>
                <a:ea typeface="Archivo Black"/>
                <a:cs typeface="Archivo Black"/>
                <a:sym typeface="Archivo Black"/>
              </a:defRPr>
            </a:lvl1pPr>
            <a:lvl2pPr lvl="1" algn="ctr">
              <a:spcBef>
                <a:spcPts val="0"/>
              </a:spcBef>
              <a:spcAft>
                <a:spcPts val="0"/>
              </a:spcAft>
              <a:buClr>
                <a:schemeClr val="dk1"/>
              </a:buClr>
              <a:buSzPts val="2800"/>
              <a:buFont typeface="Archivo Black"/>
              <a:buNone/>
              <a:defRPr>
                <a:solidFill>
                  <a:schemeClr val="dk1"/>
                </a:solidFill>
                <a:latin typeface="Archivo Black"/>
                <a:ea typeface="Archivo Black"/>
                <a:cs typeface="Archivo Black"/>
                <a:sym typeface="Archivo Black"/>
              </a:defRPr>
            </a:lvl2pPr>
            <a:lvl3pPr lvl="2" algn="ctr">
              <a:spcBef>
                <a:spcPts val="0"/>
              </a:spcBef>
              <a:spcAft>
                <a:spcPts val="0"/>
              </a:spcAft>
              <a:buClr>
                <a:schemeClr val="dk1"/>
              </a:buClr>
              <a:buSzPts val="2800"/>
              <a:buFont typeface="Archivo Black"/>
              <a:buNone/>
              <a:defRPr>
                <a:solidFill>
                  <a:schemeClr val="dk1"/>
                </a:solidFill>
                <a:latin typeface="Archivo Black"/>
                <a:ea typeface="Archivo Black"/>
                <a:cs typeface="Archivo Black"/>
                <a:sym typeface="Archivo Black"/>
              </a:defRPr>
            </a:lvl3pPr>
            <a:lvl4pPr lvl="3" algn="ctr">
              <a:spcBef>
                <a:spcPts val="0"/>
              </a:spcBef>
              <a:spcAft>
                <a:spcPts val="0"/>
              </a:spcAft>
              <a:buClr>
                <a:schemeClr val="dk1"/>
              </a:buClr>
              <a:buSzPts val="2800"/>
              <a:buFont typeface="Archivo Black"/>
              <a:buNone/>
              <a:defRPr>
                <a:solidFill>
                  <a:schemeClr val="dk1"/>
                </a:solidFill>
                <a:latin typeface="Archivo Black"/>
                <a:ea typeface="Archivo Black"/>
                <a:cs typeface="Archivo Black"/>
                <a:sym typeface="Archivo Black"/>
              </a:defRPr>
            </a:lvl4pPr>
            <a:lvl5pPr lvl="4" algn="ctr">
              <a:spcBef>
                <a:spcPts val="0"/>
              </a:spcBef>
              <a:spcAft>
                <a:spcPts val="0"/>
              </a:spcAft>
              <a:buClr>
                <a:schemeClr val="dk1"/>
              </a:buClr>
              <a:buSzPts val="2800"/>
              <a:buFont typeface="Archivo Black"/>
              <a:buNone/>
              <a:defRPr>
                <a:solidFill>
                  <a:schemeClr val="dk1"/>
                </a:solidFill>
                <a:latin typeface="Archivo Black"/>
                <a:ea typeface="Archivo Black"/>
                <a:cs typeface="Archivo Black"/>
                <a:sym typeface="Archivo Black"/>
              </a:defRPr>
            </a:lvl5pPr>
            <a:lvl6pPr lvl="5" algn="ctr">
              <a:spcBef>
                <a:spcPts val="0"/>
              </a:spcBef>
              <a:spcAft>
                <a:spcPts val="0"/>
              </a:spcAft>
              <a:buClr>
                <a:schemeClr val="dk1"/>
              </a:buClr>
              <a:buSzPts val="2800"/>
              <a:buFont typeface="Archivo Black"/>
              <a:buNone/>
              <a:defRPr>
                <a:solidFill>
                  <a:schemeClr val="dk1"/>
                </a:solidFill>
                <a:latin typeface="Archivo Black"/>
                <a:ea typeface="Archivo Black"/>
                <a:cs typeface="Archivo Black"/>
                <a:sym typeface="Archivo Black"/>
              </a:defRPr>
            </a:lvl6pPr>
            <a:lvl7pPr lvl="6" algn="ctr">
              <a:spcBef>
                <a:spcPts val="0"/>
              </a:spcBef>
              <a:spcAft>
                <a:spcPts val="0"/>
              </a:spcAft>
              <a:buClr>
                <a:schemeClr val="dk1"/>
              </a:buClr>
              <a:buSzPts val="2800"/>
              <a:buFont typeface="Archivo Black"/>
              <a:buNone/>
              <a:defRPr>
                <a:solidFill>
                  <a:schemeClr val="dk1"/>
                </a:solidFill>
                <a:latin typeface="Archivo Black"/>
                <a:ea typeface="Archivo Black"/>
                <a:cs typeface="Archivo Black"/>
                <a:sym typeface="Archivo Black"/>
              </a:defRPr>
            </a:lvl7pPr>
            <a:lvl8pPr lvl="7" algn="ctr">
              <a:spcBef>
                <a:spcPts val="0"/>
              </a:spcBef>
              <a:spcAft>
                <a:spcPts val="0"/>
              </a:spcAft>
              <a:buClr>
                <a:schemeClr val="dk1"/>
              </a:buClr>
              <a:buSzPts val="2800"/>
              <a:buFont typeface="Archivo Black"/>
              <a:buNone/>
              <a:defRPr>
                <a:solidFill>
                  <a:schemeClr val="dk1"/>
                </a:solidFill>
                <a:latin typeface="Archivo Black"/>
                <a:ea typeface="Archivo Black"/>
                <a:cs typeface="Archivo Black"/>
                <a:sym typeface="Archivo Black"/>
              </a:defRPr>
            </a:lvl8pPr>
            <a:lvl9pPr lvl="8" algn="ctr">
              <a:spcBef>
                <a:spcPts val="0"/>
              </a:spcBef>
              <a:spcAft>
                <a:spcPts val="0"/>
              </a:spcAft>
              <a:buClr>
                <a:schemeClr val="dk1"/>
              </a:buClr>
              <a:buSzPts val="2800"/>
              <a:buFont typeface="Archivo Black"/>
              <a:buNone/>
              <a:defRPr>
                <a:solidFill>
                  <a:schemeClr val="dk1"/>
                </a:solidFill>
                <a:latin typeface="Archivo Black"/>
                <a:ea typeface="Archivo Black"/>
                <a:cs typeface="Archivo Black"/>
                <a:sym typeface="Archivo Black"/>
              </a:defRPr>
            </a:lvl9pPr>
          </a:lstStyle>
          <a:p>
            <a:endParaRPr/>
          </a:p>
        </p:txBody>
      </p:sp>
      <p:sp>
        <p:nvSpPr>
          <p:cNvPr id="351" name="Google Shape;351;p76"/>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rmAutofit/>
          </a:bodyPr>
          <a:lstStyle>
            <a:lvl1pPr lvl="0">
              <a:buNone/>
              <a:defRPr sz="1300"/>
            </a:lvl1pPr>
            <a:lvl2pPr lvl="1">
              <a:buNone/>
              <a:defRPr sz="1300"/>
            </a:lvl2pPr>
            <a:lvl3pPr lvl="2">
              <a:buNone/>
              <a:defRPr sz="1300"/>
            </a:lvl3pPr>
            <a:lvl4pPr lvl="3">
              <a:buNone/>
              <a:defRPr sz="1300"/>
            </a:lvl4pPr>
            <a:lvl5pPr lvl="4">
              <a:buNone/>
              <a:defRPr sz="1300"/>
            </a:lvl5pPr>
            <a:lvl6pPr lvl="5">
              <a:buNone/>
              <a:defRPr sz="1300"/>
            </a:lvl6pPr>
            <a:lvl7pPr lvl="6">
              <a:buNone/>
              <a:defRPr sz="1300"/>
            </a:lvl7pPr>
            <a:lvl8pPr lvl="7">
              <a:buNone/>
              <a:defRPr sz="1300"/>
            </a:lvl8pPr>
            <a:lvl9pPr lvl="8">
              <a:buNone/>
              <a:defRPr sz="1300"/>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Main point 1">
  <p:cSld name="MAIN_POINT_1">
    <p:spTree>
      <p:nvGrpSpPr>
        <p:cNvPr id="1" name="Shape 352"/>
        <p:cNvGrpSpPr/>
        <p:nvPr/>
      </p:nvGrpSpPr>
      <p:grpSpPr>
        <a:xfrm>
          <a:off x="0" y="0"/>
          <a:ext cx="0" cy="0"/>
          <a:chOff x="0" y="0"/>
          <a:chExt cx="0" cy="0"/>
        </a:xfrm>
      </p:grpSpPr>
      <p:sp>
        <p:nvSpPr>
          <p:cNvPr id="353" name="Google Shape;353;p77"/>
          <p:cNvSpPr/>
          <p:nvPr/>
        </p:nvSpPr>
        <p:spPr>
          <a:xfrm>
            <a:off x="2287425" y="0"/>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2"/>
              </a:solidFill>
            </a:endParaRPr>
          </a:p>
        </p:txBody>
      </p:sp>
      <p:sp>
        <p:nvSpPr>
          <p:cNvPr id="354" name="Google Shape;354;p77"/>
          <p:cNvSpPr/>
          <p:nvPr/>
        </p:nvSpPr>
        <p:spPr>
          <a:xfrm>
            <a:off x="-1425" y="1581750"/>
            <a:ext cx="9144000" cy="1980000"/>
          </a:xfrm>
          <a:prstGeom prst="rect">
            <a:avLst/>
          </a:prstGeom>
          <a:solidFill>
            <a:srgbClr val="937951">
              <a:alpha val="76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77"/>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rmAutofit/>
          </a:bodyPr>
          <a:lstStyle>
            <a:lvl1pPr lvl="0">
              <a:buNone/>
              <a:defRPr sz="1300"/>
            </a:lvl1pPr>
            <a:lvl2pPr lvl="1">
              <a:buNone/>
              <a:defRPr sz="1300"/>
            </a:lvl2pPr>
            <a:lvl3pPr lvl="2">
              <a:buNone/>
              <a:defRPr sz="1300"/>
            </a:lvl3pPr>
            <a:lvl4pPr lvl="3">
              <a:buNone/>
              <a:defRPr sz="1300"/>
            </a:lvl4pPr>
            <a:lvl5pPr lvl="4">
              <a:buNone/>
              <a:defRPr sz="1300"/>
            </a:lvl5pPr>
            <a:lvl6pPr lvl="5">
              <a:buNone/>
              <a:defRPr sz="1300"/>
            </a:lvl6pPr>
            <a:lvl7pPr lvl="6">
              <a:buNone/>
              <a:defRPr sz="1300"/>
            </a:lvl7pPr>
            <a:lvl8pPr lvl="7">
              <a:buNone/>
              <a:defRPr sz="1300"/>
            </a:lvl8pPr>
            <a:lvl9pPr lvl="8">
              <a:buNone/>
              <a:defRPr sz="1300"/>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One column text 1">
  <p:cSld name="ONE_COLUMN_TEXT_1">
    <p:spTree>
      <p:nvGrpSpPr>
        <p:cNvPr id="1" name="Shape 356"/>
        <p:cNvGrpSpPr/>
        <p:nvPr/>
      </p:nvGrpSpPr>
      <p:grpSpPr>
        <a:xfrm>
          <a:off x="0" y="0"/>
          <a:ext cx="0" cy="0"/>
          <a:chOff x="0" y="0"/>
          <a:chExt cx="0" cy="0"/>
        </a:xfrm>
      </p:grpSpPr>
      <p:sp>
        <p:nvSpPr>
          <p:cNvPr id="357" name="Google Shape;357;p78"/>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rmAutofit/>
          </a:bodyPr>
          <a:lstStyle>
            <a:lvl1pPr lvl="0">
              <a:buNone/>
              <a:defRPr sz="1300"/>
            </a:lvl1pPr>
            <a:lvl2pPr lvl="1">
              <a:buNone/>
              <a:defRPr sz="1300"/>
            </a:lvl2pPr>
            <a:lvl3pPr lvl="2">
              <a:buNone/>
              <a:defRPr sz="1300"/>
            </a:lvl3pPr>
            <a:lvl4pPr lvl="3">
              <a:buNone/>
              <a:defRPr sz="1300"/>
            </a:lvl4pPr>
            <a:lvl5pPr lvl="4">
              <a:buNone/>
              <a:defRPr sz="1300"/>
            </a:lvl5pPr>
            <a:lvl6pPr lvl="5">
              <a:buNone/>
              <a:defRPr sz="1300"/>
            </a:lvl6pPr>
            <a:lvl7pPr lvl="6">
              <a:buNone/>
              <a:defRPr sz="1300"/>
            </a:lvl7pPr>
            <a:lvl8pPr lvl="7">
              <a:buNone/>
              <a:defRPr sz="1300"/>
            </a:lvl8pPr>
            <a:lvl9pPr lvl="8">
              <a:buNone/>
              <a:defRPr sz="1300"/>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Background 3">
  <p:cSld name="CUSTOM_28_1_1">
    <p:bg>
      <p:bgPr>
        <a:solidFill>
          <a:srgbClr val="9A8C77"/>
        </a:solidFill>
        <a:effectLst/>
      </p:bgPr>
    </p:bg>
    <p:spTree>
      <p:nvGrpSpPr>
        <p:cNvPr id="1" name="Shape 358"/>
        <p:cNvGrpSpPr/>
        <p:nvPr/>
      </p:nvGrpSpPr>
      <p:grpSpPr>
        <a:xfrm>
          <a:off x="0" y="0"/>
          <a:ext cx="0" cy="0"/>
          <a:chOff x="0" y="0"/>
          <a:chExt cx="0" cy="0"/>
        </a:xfrm>
      </p:grpSpPr>
      <p:sp>
        <p:nvSpPr>
          <p:cNvPr id="359" name="Google Shape;359;p79"/>
          <p:cNvSpPr/>
          <p:nvPr/>
        </p:nvSpPr>
        <p:spPr>
          <a:xfrm>
            <a:off x="0" y="4263775"/>
            <a:ext cx="9144000" cy="879600"/>
          </a:xfrm>
          <a:prstGeom prst="rect">
            <a:avLst/>
          </a:prstGeom>
          <a:solidFill>
            <a:srgbClr val="313131">
              <a:alpha val="91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79"/>
          <p:cNvSpPr/>
          <p:nvPr/>
        </p:nvSpPr>
        <p:spPr>
          <a:xfrm>
            <a:off x="0" y="0"/>
            <a:ext cx="9144000" cy="879600"/>
          </a:xfrm>
          <a:prstGeom prst="rect">
            <a:avLst/>
          </a:prstGeom>
          <a:solidFill>
            <a:srgbClr val="313131">
              <a:alpha val="91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61" name="Google Shape;361;p79"/>
          <p:cNvCxnSpPr/>
          <p:nvPr/>
        </p:nvCxnSpPr>
        <p:spPr>
          <a:xfrm>
            <a:off x="0" y="725875"/>
            <a:ext cx="9144000" cy="0"/>
          </a:xfrm>
          <a:prstGeom prst="straightConnector1">
            <a:avLst/>
          </a:prstGeom>
          <a:noFill/>
          <a:ln w="38100" cap="flat" cmpd="sng">
            <a:solidFill>
              <a:schemeClr val="lt1"/>
            </a:solidFill>
            <a:prstDash val="solid"/>
            <a:round/>
            <a:headEnd type="none" w="med" len="med"/>
            <a:tailEnd type="none" w="med" len="med"/>
          </a:ln>
        </p:spPr>
      </p:cxnSp>
      <p:cxnSp>
        <p:nvCxnSpPr>
          <p:cNvPr id="362" name="Google Shape;362;p79"/>
          <p:cNvCxnSpPr/>
          <p:nvPr/>
        </p:nvCxnSpPr>
        <p:spPr>
          <a:xfrm>
            <a:off x="0" y="4403900"/>
            <a:ext cx="9144000" cy="0"/>
          </a:xfrm>
          <a:prstGeom prst="straightConnector1">
            <a:avLst/>
          </a:prstGeom>
          <a:noFill/>
          <a:ln w="38100" cap="flat" cmpd="sng">
            <a:solidFill>
              <a:schemeClr val="lt1"/>
            </a:solidFill>
            <a:prstDash val="solid"/>
            <a:round/>
            <a:headEnd type="none" w="med" len="med"/>
            <a:tailEnd type="none" w="med" len="med"/>
          </a:ln>
        </p:spPr>
      </p:cxnSp>
      <p:sp>
        <p:nvSpPr>
          <p:cNvPr id="363" name="Google Shape;363;p79"/>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rmAutofit/>
          </a:bodyPr>
          <a:lstStyle>
            <a:lvl1pPr lvl="0">
              <a:buNone/>
              <a:defRPr sz="1300"/>
            </a:lvl1pPr>
            <a:lvl2pPr lvl="1">
              <a:buNone/>
              <a:defRPr sz="1300"/>
            </a:lvl2pPr>
            <a:lvl3pPr lvl="2">
              <a:buNone/>
              <a:defRPr sz="1300"/>
            </a:lvl3pPr>
            <a:lvl4pPr lvl="3">
              <a:buNone/>
              <a:defRPr sz="1300"/>
            </a:lvl4pPr>
            <a:lvl5pPr lvl="4">
              <a:buNone/>
              <a:defRPr sz="1300"/>
            </a:lvl5pPr>
            <a:lvl6pPr lvl="5">
              <a:buNone/>
              <a:defRPr sz="1300"/>
            </a:lvl6pPr>
            <a:lvl7pPr lvl="6">
              <a:buNone/>
              <a:defRPr sz="1300"/>
            </a:lvl7pPr>
            <a:lvl8pPr lvl="7">
              <a:buNone/>
              <a:defRPr sz="1300"/>
            </a:lvl8pPr>
            <a:lvl9pPr lvl="8">
              <a:buNone/>
              <a:defRPr sz="1300"/>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Title and bullet list 2">
  <p:cSld name="CUSTOM_18_1">
    <p:spTree>
      <p:nvGrpSpPr>
        <p:cNvPr id="1" name="Shape 364"/>
        <p:cNvGrpSpPr/>
        <p:nvPr/>
      </p:nvGrpSpPr>
      <p:grpSpPr>
        <a:xfrm>
          <a:off x="0" y="0"/>
          <a:ext cx="0" cy="0"/>
          <a:chOff x="0" y="0"/>
          <a:chExt cx="0" cy="0"/>
        </a:xfrm>
      </p:grpSpPr>
      <p:sp>
        <p:nvSpPr>
          <p:cNvPr id="365" name="Google Shape;365;p80"/>
          <p:cNvSpPr txBox="1">
            <a:spLocks noGrp="1"/>
          </p:cNvSpPr>
          <p:nvPr>
            <p:ph type="title"/>
          </p:nvPr>
        </p:nvSpPr>
        <p:spPr>
          <a:xfrm>
            <a:off x="4293375" y="1165100"/>
            <a:ext cx="3066600" cy="6915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2800"/>
              <a:buFont typeface="Archivo Black"/>
              <a:buNone/>
              <a:defRPr sz="2500">
                <a:solidFill>
                  <a:schemeClr val="lt1"/>
                </a:solidFill>
                <a:latin typeface="Archivo Black"/>
                <a:ea typeface="Archivo Black"/>
                <a:cs typeface="Archivo Black"/>
                <a:sym typeface="Archivo Black"/>
              </a:defRPr>
            </a:lvl1pPr>
            <a:lvl2pPr lvl="1" algn="ctr">
              <a:spcBef>
                <a:spcPts val="0"/>
              </a:spcBef>
              <a:spcAft>
                <a:spcPts val="0"/>
              </a:spcAft>
              <a:buClr>
                <a:schemeClr val="dk1"/>
              </a:buClr>
              <a:buSzPts val="2800"/>
              <a:buFont typeface="Archivo Black"/>
              <a:buNone/>
              <a:defRPr>
                <a:solidFill>
                  <a:schemeClr val="dk1"/>
                </a:solidFill>
                <a:latin typeface="Archivo Black"/>
                <a:ea typeface="Archivo Black"/>
                <a:cs typeface="Archivo Black"/>
                <a:sym typeface="Archivo Black"/>
              </a:defRPr>
            </a:lvl2pPr>
            <a:lvl3pPr lvl="2" algn="ctr">
              <a:spcBef>
                <a:spcPts val="0"/>
              </a:spcBef>
              <a:spcAft>
                <a:spcPts val="0"/>
              </a:spcAft>
              <a:buClr>
                <a:schemeClr val="dk1"/>
              </a:buClr>
              <a:buSzPts val="2800"/>
              <a:buFont typeface="Archivo Black"/>
              <a:buNone/>
              <a:defRPr>
                <a:solidFill>
                  <a:schemeClr val="dk1"/>
                </a:solidFill>
                <a:latin typeface="Archivo Black"/>
                <a:ea typeface="Archivo Black"/>
                <a:cs typeface="Archivo Black"/>
                <a:sym typeface="Archivo Black"/>
              </a:defRPr>
            </a:lvl3pPr>
            <a:lvl4pPr lvl="3" algn="ctr">
              <a:spcBef>
                <a:spcPts val="0"/>
              </a:spcBef>
              <a:spcAft>
                <a:spcPts val="0"/>
              </a:spcAft>
              <a:buClr>
                <a:schemeClr val="dk1"/>
              </a:buClr>
              <a:buSzPts val="2800"/>
              <a:buFont typeface="Archivo Black"/>
              <a:buNone/>
              <a:defRPr>
                <a:solidFill>
                  <a:schemeClr val="dk1"/>
                </a:solidFill>
                <a:latin typeface="Archivo Black"/>
                <a:ea typeface="Archivo Black"/>
                <a:cs typeface="Archivo Black"/>
                <a:sym typeface="Archivo Black"/>
              </a:defRPr>
            </a:lvl4pPr>
            <a:lvl5pPr lvl="4" algn="ctr">
              <a:spcBef>
                <a:spcPts val="0"/>
              </a:spcBef>
              <a:spcAft>
                <a:spcPts val="0"/>
              </a:spcAft>
              <a:buClr>
                <a:schemeClr val="dk1"/>
              </a:buClr>
              <a:buSzPts val="2800"/>
              <a:buFont typeface="Archivo Black"/>
              <a:buNone/>
              <a:defRPr>
                <a:solidFill>
                  <a:schemeClr val="dk1"/>
                </a:solidFill>
                <a:latin typeface="Archivo Black"/>
                <a:ea typeface="Archivo Black"/>
                <a:cs typeface="Archivo Black"/>
                <a:sym typeface="Archivo Black"/>
              </a:defRPr>
            </a:lvl5pPr>
            <a:lvl6pPr lvl="5" algn="ctr">
              <a:spcBef>
                <a:spcPts val="0"/>
              </a:spcBef>
              <a:spcAft>
                <a:spcPts val="0"/>
              </a:spcAft>
              <a:buClr>
                <a:schemeClr val="dk1"/>
              </a:buClr>
              <a:buSzPts val="2800"/>
              <a:buFont typeface="Archivo Black"/>
              <a:buNone/>
              <a:defRPr>
                <a:solidFill>
                  <a:schemeClr val="dk1"/>
                </a:solidFill>
                <a:latin typeface="Archivo Black"/>
                <a:ea typeface="Archivo Black"/>
                <a:cs typeface="Archivo Black"/>
                <a:sym typeface="Archivo Black"/>
              </a:defRPr>
            </a:lvl6pPr>
            <a:lvl7pPr lvl="6" algn="ctr">
              <a:spcBef>
                <a:spcPts val="0"/>
              </a:spcBef>
              <a:spcAft>
                <a:spcPts val="0"/>
              </a:spcAft>
              <a:buClr>
                <a:schemeClr val="dk1"/>
              </a:buClr>
              <a:buSzPts val="2800"/>
              <a:buFont typeface="Archivo Black"/>
              <a:buNone/>
              <a:defRPr>
                <a:solidFill>
                  <a:schemeClr val="dk1"/>
                </a:solidFill>
                <a:latin typeface="Archivo Black"/>
                <a:ea typeface="Archivo Black"/>
                <a:cs typeface="Archivo Black"/>
                <a:sym typeface="Archivo Black"/>
              </a:defRPr>
            </a:lvl7pPr>
            <a:lvl8pPr lvl="7" algn="ctr">
              <a:spcBef>
                <a:spcPts val="0"/>
              </a:spcBef>
              <a:spcAft>
                <a:spcPts val="0"/>
              </a:spcAft>
              <a:buClr>
                <a:schemeClr val="dk1"/>
              </a:buClr>
              <a:buSzPts val="2800"/>
              <a:buFont typeface="Archivo Black"/>
              <a:buNone/>
              <a:defRPr>
                <a:solidFill>
                  <a:schemeClr val="dk1"/>
                </a:solidFill>
                <a:latin typeface="Archivo Black"/>
                <a:ea typeface="Archivo Black"/>
                <a:cs typeface="Archivo Black"/>
                <a:sym typeface="Archivo Black"/>
              </a:defRPr>
            </a:lvl8pPr>
            <a:lvl9pPr lvl="8" algn="ctr">
              <a:spcBef>
                <a:spcPts val="0"/>
              </a:spcBef>
              <a:spcAft>
                <a:spcPts val="0"/>
              </a:spcAft>
              <a:buClr>
                <a:schemeClr val="dk1"/>
              </a:buClr>
              <a:buSzPts val="2800"/>
              <a:buFont typeface="Archivo Black"/>
              <a:buNone/>
              <a:defRPr>
                <a:solidFill>
                  <a:schemeClr val="dk1"/>
                </a:solidFill>
                <a:latin typeface="Archivo Black"/>
                <a:ea typeface="Archivo Black"/>
                <a:cs typeface="Archivo Black"/>
                <a:sym typeface="Archivo Black"/>
              </a:defRPr>
            </a:lvl9pPr>
          </a:lstStyle>
          <a:p>
            <a:endParaRPr/>
          </a:p>
        </p:txBody>
      </p:sp>
      <p:sp>
        <p:nvSpPr>
          <p:cNvPr id="366" name="Google Shape;366;p80"/>
          <p:cNvSpPr txBox="1">
            <a:spLocks noGrp="1"/>
          </p:cNvSpPr>
          <p:nvPr>
            <p:ph type="body" idx="1"/>
          </p:nvPr>
        </p:nvSpPr>
        <p:spPr>
          <a:xfrm>
            <a:off x="4293375" y="1948400"/>
            <a:ext cx="3985200" cy="1236600"/>
          </a:xfrm>
          <a:prstGeom prst="rect">
            <a:avLst/>
          </a:prstGeom>
        </p:spPr>
        <p:txBody>
          <a:bodyPr spcFirstLastPara="1" wrap="square" lIns="91425" tIns="91425" rIns="91425" bIns="91425" anchor="t" anchorCtr="0">
            <a:normAutofit/>
          </a:bodyPr>
          <a:lstStyle>
            <a:lvl1pPr marL="457200" lvl="0" indent="-342900">
              <a:lnSpc>
                <a:spcPct val="115000"/>
              </a:lnSpc>
              <a:spcBef>
                <a:spcPts val="0"/>
              </a:spcBef>
              <a:spcAft>
                <a:spcPts val="0"/>
              </a:spcAft>
              <a:buClr>
                <a:srgbClr val="FFFFFF"/>
              </a:buClr>
              <a:buSzPts val="1800"/>
              <a:buFont typeface="Roboto"/>
              <a:buChar char="●"/>
              <a:defRPr>
                <a:solidFill>
                  <a:srgbClr val="FFFFFF"/>
                </a:solidFill>
                <a:latin typeface="Roboto"/>
                <a:ea typeface="Roboto"/>
                <a:cs typeface="Roboto"/>
                <a:sym typeface="Roboto"/>
              </a:defRPr>
            </a:lvl1pPr>
            <a:lvl2pPr marL="914400" lvl="1" indent="-317500">
              <a:spcBef>
                <a:spcPts val="0"/>
              </a:spcBef>
              <a:spcAft>
                <a:spcPts val="0"/>
              </a:spcAft>
              <a:buClr>
                <a:srgbClr val="FFFFFF"/>
              </a:buClr>
              <a:buSzPts val="1400"/>
              <a:buFont typeface="Roboto"/>
              <a:buChar char="○"/>
              <a:defRPr>
                <a:solidFill>
                  <a:srgbClr val="FFFFFF"/>
                </a:solidFill>
                <a:latin typeface="Roboto"/>
                <a:ea typeface="Roboto"/>
                <a:cs typeface="Roboto"/>
                <a:sym typeface="Roboto"/>
              </a:defRPr>
            </a:lvl2pPr>
            <a:lvl3pPr marL="1371600" lvl="2" indent="-317500">
              <a:spcBef>
                <a:spcPts val="0"/>
              </a:spcBef>
              <a:spcAft>
                <a:spcPts val="0"/>
              </a:spcAft>
              <a:buClr>
                <a:srgbClr val="FFFFFF"/>
              </a:buClr>
              <a:buSzPts val="1400"/>
              <a:buFont typeface="Roboto"/>
              <a:buChar char="■"/>
              <a:defRPr>
                <a:solidFill>
                  <a:srgbClr val="FFFFFF"/>
                </a:solidFill>
                <a:latin typeface="Roboto"/>
                <a:ea typeface="Roboto"/>
                <a:cs typeface="Roboto"/>
                <a:sym typeface="Roboto"/>
              </a:defRPr>
            </a:lvl3pPr>
            <a:lvl4pPr marL="1828800" lvl="3" indent="-317500">
              <a:spcBef>
                <a:spcPts val="0"/>
              </a:spcBef>
              <a:spcAft>
                <a:spcPts val="0"/>
              </a:spcAft>
              <a:buClr>
                <a:srgbClr val="FFFFFF"/>
              </a:buClr>
              <a:buSzPts val="1400"/>
              <a:buFont typeface="Roboto"/>
              <a:buChar char="●"/>
              <a:defRPr>
                <a:solidFill>
                  <a:srgbClr val="FFFFFF"/>
                </a:solidFill>
                <a:latin typeface="Roboto"/>
                <a:ea typeface="Roboto"/>
                <a:cs typeface="Roboto"/>
                <a:sym typeface="Roboto"/>
              </a:defRPr>
            </a:lvl4pPr>
            <a:lvl5pPr marL="2286000" lvl="4" indent="-317500">
              <a:spcBef>
                <a:spcPts val="0"/>
              </a:spcBef>
              <a:spcAft>
                <a:spcPts val="0"/>
              </a:spcAft>
              <a:buClr>
                <a:srgbClr val="FFFFFF"/>
              </a:buClr>
              <a:buSzPts val="1400"/>
              <a:buFont typeface="Roboto"/>
              <a:buChar char="○"/>
              <a:defRPr>
                <a:solidFill>
                  <a:srgbClr val="FFFFFF"/>
                </a:solidFill>
                <a:latin typeface="Roboto"/>
                <a:ea typeface="Roboto"/>
                <a:cs typeface="Roboto"/>
                <a:sym typeface="Roboto"/>
              </a:defRPr>
            </a:lvl5pPr>
            <a:lvl6pPr marL="2743200" lvl="5" indent="-317500">
              <a:spcBef>
                <a:spcPts val="0"/>
              </a:spcBef>
              <a:spcAft>
                <a:spcPts val="0"/>
              </a:spcAft>
              <a:buClr>
                <a:srgbClr val="FFFFFF"/>
              </a:buClr>
              <a:buSzPts val="1400"/>
              <a:buFont typeface="Roboto"/>
              <a:buChar char="■"/>
              <a:defRPr>
                <a:solidFill>
                  <a:srgbClr val="FFFFFF"/>
                </a:solidFill>
                <a:latin typeface="Roboto"/>
                <a:ea typeface="Roboto"/>
                <a:cs typeface="Roboto"/>
                <a:sym typeface="Roboto"/>
              </a:defRPr>
            </a:lvl6pPr>
            <a:lvl7pPr marL="3200400" lvl="6" indent="-317500">
              <a:spcBef>
                <a:spcPts val="0"/>
              </a:spcBef>
              <a:spcAft>
                <a:spcPts val="0"/>
              </a:spcAft>
              <a:buClr>
                <a:srgbClr val="FFFFFF"/>
              </a:buClr>
              <a:buSzPts val="1400"/>
              <a:buFont typeface="Roboto"/>
              <a:buChar char="●"/>
              <a:defRPr>
                <a:solidFill>
                  <a:srgbClr val="FFFFFF"/>
                </a:solidFill>
                <a:latin typeface="Roboto"/>
                <a:ea typeface="Roboto"/>
                <a:cs typeface="Roboto"/>
                <a:sym typeface="Roboto"/>
              </a:defRPr>
            </a:lvl7pPr>
            <a:lvl8pPr marL="3657600" lvl="7" indent="-317500">
              <a:spcBef>
                <a:spcPts val="0"/>
              </a:spcBef>
              <a:spcAft>
                <a:spcPts val="0"/>
              </a:spcAft>
              <a:buClr>
                <a:srgbClr val="FFFFFF"/>
              </a:buClr>
              <a:buSzPts val="1400"/>
              <a:buFont typeface="Roboto"/>
              <a:buChar char="○"/>
              <a:defRPr>
                <a:solidFill>
                  <a:srgbClr val="FFFFFF"/>
                </a:solidFill>
                <a:latin typeface="Roboto"/>
                <a:ea typeface="Roboto"/>
                <a:cs typeface="Roboto"/>
                <a:sym typeface="Roboto"/>
              </a:defRPr>
            </a:lvl8pPr>
            <a:lvl9pPr marL="4114800" lvl="8" indent="-317500">
              <a:spcBef>
                <a:spcPts val="0"/>
              </a:spcBef>
              <a:spcAft>
                <a:spcPts val="0"/>
              </a:spcAft>
              <a:buClr>
                <a:srgbClr val="FFFFFF"/>
              </a:buClr>
              <a:buSzPts val="1400"/>
              <a:buFont typeface="Roboto"/>
              <a:buChar char="■"/>
              <a:defRPr>
                <a:solidFill>
                  <a:srgbClr val="FFFFFF"/>
                </a:solidFill>
                <a:latin typeface="Roboto"/>
                <a:ea typeface="Roboto"/>
                <a:cs typeface="Roboto"/>
                <a:sym typeface="Roboto"/>
              </a:defRPr>
            </a:lvl9pPr>
          </a:lstStyle>
          <a:p>
            <a:endParaRPr/>
          </a:p>
        </p:txBody>
      </p:sp>
      <p:sp>
        <p:nvSpPr>
          <p:cNvPr id="367" name="Google Shape;367;p80"/>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rmAutofit/>
          </a:bodyPr>
          <a:lstStyle>
            <a:lvl1pPr lvl="0">
              <a:buNone/>
              <a:defRPr sz="1300">
                <a:solidFill>
                  <a:srgbClr val="FFFFFF"/>
                </a:solidFill>
                <a:latin typeface="Roboto"/>
                <a:ea typeface="Roboto"/>
                <a:cs typeface="Roboto"/>
                <a:sym typeface="Roboto"/>
              </a:defRPr>
            </a:lvl1pPr>
            <a:lvl2pPr lvl="1">
              <a:buNone/>
              <a:defRPr sz="1300">
                <a:solidFill>
                  <a:srgbClr val="FFFFFF"/>
                </a:solidFill>
                <a:latin typeface="Roboto"/>
                <a:ea typeface="Roboto"/>
                <a:cs typeface="Roboto"/>
                <a:sym typeface="Roboto"/>
              </a:defRPr>
            </a:lvl2pPr>
            <a:lvl3pPr lvl="2">
              <a:buNone/>
              <a:defRPr sz="1300">
                <a:solidFill>
                  <a:srgbClr val="FFFFFF"/>
                </a:solidFill>
                <a:latin typeface="Roboto"/>
                <a:ea typeface="Roboto"/>
                <a:cs typeface="Roboto"/>
                <a:sym typeface="Roboto"/>
              </a:defRPr>
            </a:lvl3pPr>
            <a:lvl4pPr lvl="3">
              <a:buNone/>
              <a:defRPr sz="1300">
                <a:solidFill>
                  <a:srgbClr val="FFFFFF"/>
                </a:solidFill>
                <a:latin typeface="Roboto"/>
                <a:ea typeface="Roboto"/>
                <a:cs typeface="Roboto"/>
                <a:sym typeface="Roboto"/>
              </a:defRPr>
            </a:lvl4pPr>
            <a:lvl5pPr lvl="4">
              <a:buNone/>
              <a:defRPr sz="1300">
                <a:solidFill>
                  <a:srgbClr val="FFFFFF"/>
                </a:solidFill>
                <a:latin typeface="Roboto"/>
                <a:ea typeface="Roboto"/>
                <a:cs typeface="Roboto"/>
                <a:sym typeface="Roboto"/>
              </a:defRPr>
            </a:lvl5pPr>
            <a:lvl6pPr lvl="5">
              <a:buNone/>
              <a:defRPr sz="1300">
                <a:solidFill>
                  <a:srgbClr val="FFFFFF"/>
                </a:solidFill>
                <a:latin typeface="Roboto"/>
                <a:ea typeface="Roboto"/>
                <a:cs typeface="Roboto"/>
                <a:sym typeface="Roboto"/>
              </a:defRPr>
            </a:lvl6pPr>
            <a:lvl7pPr lvl="6">
              <a:buNone/>
              <a:defRPr sz="1300">
                <a:solidFill>
                  <a:srgbClr val="FFFFFF"/>
                </a:solidFill>
                <a:latin typeface="Roboto"/>
                <a:ea typeface="Roboto"/>
                <a:cs typeface="Roboto"/>
                <a:sym typeface="Roboto"/>
              </a:defRPr>
            </a:lvl7pPr>
            <a:lvl8pPr lvl="7">
              <a:buNone/>
              <a:defRPr sz="1300">
                <a:solidFill>
                  <a:srgbClr val="FFFFFF"/>
                </a:solidFill>
                <a:latin typeface="Roboto"/>
                <a:ea typeface="Roboto"/>
                <a:cs typeface="Roboto"/>
                <a:sym typeface="Roboto"/>
              </a:defRPr>
            </a:lvl8pPr>
            <a:lvl9pPr lvl="8">
              <a:buNone/>
              <a:defRPr sz="1300">
                <a:solidFill>
                  <a:srgbClr val="FFFFFF"/>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Section header 2">
  <p:cSld name="CUSTOM_22">
    <p:bg>
      <p:bgPr>
        <a:solidFill>
          <a:srgbClr val="937951">
            <a:alpha val="76580"/>
          </a:srgbClr>
        </a:solidFill>
        <a:effectLst/>
      </p:bgPr>
    </p:bg>
    <p:spTree>
      <p:nvGrpSpPr>
        <p:cNvPr id="1" name="Shape 368"/>
        <p:cNvGrpSpPr/>
        <p:nvPr/>
      </p:nvGrpSpPr>
      <p:grpSpPr>
        <a:xfrm>
          <a:off x="0" y="0"/>
          <a:ext cx="0" cy="0"/>
          <a:chOff x="0" y="0"/>
          <a:chExt cx="0" cy="0"/>
        </a:xfrm>
      </p:grpSpPr>
      <p:sp>
        <p:nvSpPr>
          <p:cNvPr id="369" name="Google Shape;369;p81"/>
          <p:cNvSpPr/>
          <p:nvPr/>
        </p:nvSpPr>
        <p:spPr>
          <a:xfrm>
            <a:off x="719725" y="539500"/>
            <a:ext cx="7704000" cy="4068900"/>
          </a:xfrm>
          <a:prstGeom prst="rect">
            <a:avLst/>
          </a:prstGeom>
          <a:solidFill>
            <a:srgbClr val="3131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81"/>
          <p:cNvSpPr txBox="1">
            <a:spLocks noGrp="1"/>
          </p:cNvSpPr>
          <p:nvPr>
            <p:ph type="title"/>
          </p:nvPr>
        </p:nvSpPr>
        <p:spPr>
          <a:xfrm>
            <a:off x="4156550" y="1740650"/>
            <a:ext cx="4012800" cy="9084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4500"/>
              <a:buFont typeface="Archivo Black"/>
              <a:buNone/>
              <a:defRPr sz="3500">
                <a:solidFill>
                  <a:schemeClr val="lt1"/>
                </a:solidFill>
                <a:latin typeface="Archivo Black"/>
                <a:ea typeface="Archivo Black"/>
                <a:cs typeface="Archivo Black"/>
                <a:sym typeface="Archivo Black"/>
              </a:defRPr>
            </a:lvl1pPr>
            <a:lvl2pPr lvl="1" algn="ctr">
              <a:spcBef>
                <a:spcPts val="0"/>
              </a:spcBef>
              <a:spcAft>
                <a:spcPts val="0"/>
              </a:spcAft>
              <a:buSzPts val="4500"/>
              <a:buFont typeface="Archivo Black"/>
              <a:buNone/>
              <a:defRPr sz="4500">
                <a:latin typeface="Archivo Black"/>
                <a:ea typeface="Archivo Black"/>
                <a:cs typeface="Archivo Black"/>
                <a:sym typeface="Archivo Black"/>
              </a:defRPr>
            </a:lvl2pPr>
            <a:lvl3pPr lvl="2" algn="ctr">
              <a:spcBef>
                <a:spcPts val="0"/>
              </a:spcBef>
              <a:spcAft>
                <a:spcPts val="0"/>
              </a:spcAft>
              <a:buSzPts val="4500"/>
              <a:buFont typeface="Archivo Black"/>
              <a:buNone/>
              <a:defRPr sz="4500">
                <a:latin typeface="Archivo Black"/>
                <a:ea typeface="Archivo Black"/>
                <a:cs typeface="Archivo Black"/>
                <a:sym typeface="Archivo Black"/>
              </a:defRPr>
            </a:lvl3pPr>
            <a:lvl4pPr lvl="3" algn="ctr">
              <a:spcBef>
                <a:spcPts val="0"/>
              </a:spcBef>
              <a:spcAft>
                <a:spcPts val="0"/>
              </a:spcAft>
              <a:buSzPts val="4500"/>
              <a:buFont typeface="Archivo Black"/>
              <a:buNone/>
              <a:defRPr sz="4500">
                <a:latin typeface="Archivo Black"/>
                <a:ea typeface="Archivo Black"/>
                <a:cs typeface="Archivo Black"/>
                <a:sym typeface="Archivo Black"/>
              </a:defRPr>
            </a:lvl4pPr>
            <a:lvl5pPr lvl="4" algn="ctr">
              <a:spcBef>
                <a:spcPts val="0"/>
              </a:spcBef>
              <a:spcAft>
                <a:spcPts val="0"/>
              </a:spcAft>
              <a:buSzPts val="4500"/>
              <a:buFont typeface="Archivo Black"/>
              <a:buNone/>
              <a:defRPr sz="4500">
                <a:latin typeface="Archivo Black"/>
                <a:ea typeface="Archivo Black"/>
                <a:cs typeface="Archivo Black"/>
                <a:sym typeface="Archivo Black"/>
              </a:defRPr>
            </a:lvl5pPr>
            <a:lvl6pPr lvl="5" algn="ctr">
              <a:spcBef>
                <a:spcPts val="0"/>
              </a:spcBef>
              <a:spcAft>
                <a:spcPts val="0"/>
              </a:spcAft>
              <a:buSzPts val="4500"/>
              <a:buFont typeface="Archivo Black"/>
              <a:buNone/>
              <a:defRPr sz="4500">
                <a:latin typeface="Archivo Black"/>
                <a:ea typeface="Archivo Black"/>
                <a:cs typeface="Archivo Black"/>
                <a:sym typeface="Archivo Black"/>
              </a:defRPr>
            </a:lvl6pPr>
            <a:lvl7pPr lvl="6" algn="ctr">
              <a:spcBef>
                <a:spcPts val="0"/>
              </a:spcBef>
              <a:spcAft>
                <a:spcPts val="0"/>
              </a:spcAft>
              <a:buSzPts val="4500"/>
              <a:buFont typeface="Archivo Black"/>
              <a:buNone/>
              <a:defRPr sz="4500">
                <a:latin typeface="Archivo Black"/>
                <a:ea typeface="Archivo Black"/>
                <a:cs typeface="Archivo Black"/>
                <a:sym typeface="Archivo Black"/>
              </a:defRPr>
            </a:lvl7pPr>
            <a:lvl8pPr lvl="7" algn="ctr">
              <a:spcBef>
                <a:spcPts val="0"/>
              </a:spcBef>
              <a:spcAft>
                <a:spcPts val="0"/>
              </a:spcAft>
              <a:buSzPts val="4500"/>
              <a:buFont typeface="Archivo Black"/>
              <a:buNone/>
              <a:defRPr sz="4500">
                <a:latin typeface="Archivo Black"/>
                <a:ea typeface="Archivo Black"/>
                <a:cs typeface="Archivo Black"/>
                <a:sym typeface="Archivo Black"/>
              </a:defRPr>
            </a:lvl8pPr>
            <a:lvl9pPr lvl="8" algn="ctr">
              <a:spcBef>
                <a:spcPts val="0"/>
              </a:spcBef>
              <a:spcAft>
                <a:spcPts val="0"/>
              </a:spcAft>
              <a:buSzPts val="4500"/>
              <a:buFont typeface="Archivo Black"/>
              <a:buNone/>
              <a:defRPr sz="4500">
                <a:latin typeface="Archivo Black"/>
                <a:ea typeface="Archivo Black"/>
                <a:cs typeface="Archivo Black"/>
                <a:sym typeface="Archivo Black"/>
              </a:defRPr>
            </a:lvl9pPr>
          </a:lstStyle>
          <a:p>
            <a:endParaRPr/>
          </a:p>
        </p:txBody>
      </p:sp>
      <p:sp>
        <p:nvSpPr>
          <p:cNvPr id="371" name="Google Shape;371;p81"/>
          <p:cNvSpPr txBox="1">
            <a:spLocks noGrp="1"/>
          </p:cNvSpPr>
          <p:nvPr>
            <p:ph type="title" idx="2" hasCustomPrompt="1"/>
          </p:nvPr>
        </p:nvSpPr>
        <p:spPr>
          <a:xfrm>
            <a:off x="2377961" y="1753076"/>
            <a:ext cx="1602300" cy="1605900"/>
          </a:xfrm>
          <a:prstGeom prst="rect">
            <a:avLst/>
          </a:prstGeom>
          <a:solidFill>
            <a:schemeClr val="dk2"/>
          </a:solidFill>
        </p:spPr>
        <p:txBody>
          <a:bodyPr spcFirstLastPara="1" wrap="square" lIns="91425" tIns="91425" rIns="91425" bIns="91425" anchor="ctr" anchorCtr="0">
            <a:normAutofit/>
          </a:bodyPr>
          <a:lstStyle>
            <a:lvl1pPr lvl="0" algn="ctr">
              <a:spcBef>
                <a:spcPts val="0"/>
              </a:spcBef>
              <a:spcAft>
                <a:spcPts val="0"/>
              </a:spcAft>
              <a:buClr>
                <a:srgbClr val="FFFFFF"/>
              </a:buClr>
              <a:buSzPts val="4500"/>
              <a:buFont typeface="Archivo Black"/>
              <a:buNone/>
              <a:defRPr sz="7200">
                <a:latin typeface="Archivo Black"/>
                <a:ea typeface="Archivo Black"/>
                <a:cs typeface="Archivo Black"/>
                <a:sym typeface="Archivo Black"/>
              </a:defRPr>
            </a:lvl1pPr>
            <a:lvl2pPr lvl="1" algn="ctr">
              <a:spcBef>
                <a:spcPts val="0"/>
              </a:spcBef>
              <a:spcAft>
                <a:spcPts val="0"/>
              </a:spcAft>
              <a:buClr>
                <a:schemeClr val="dk1"/>
              </a:buClr>
              <a:buSzPts val="4500"/>
              <a:buNone/>
              <a:defRPr sz="4500">
                <a:solidFill>
                  <a:schemeClr val="dk1"/>
                </a:solidFill>
              </a:defRPr>
            </a:lvl2pPr>
            <a:lvl3pPr lvl="2" algn="ctr">
              <a:spcBef>
                <a:spcPts val="0"/>
              </a:spcBef>
              <a:spcAft>
                <a:spcPts val="0"/>
              </a:spcAft>
              <a:buClr>
                <a:schemeClr val="dk1"/>
              </a:buClr>
              <a:buSzPts val="4500"/>
              <a:buNone/>
              <a:defRPr sz="4500">
                <a:solidFill>
                  <a:schemeClr val="dk1"/>
                </a:solidFill>
              </a:defRPr>
            </a:lvl3pPr>
            <a:lvl4pPr lvl="3" algn="ctr">
              <a:spcBef>
                <a:spcPts val="0"/>
              </a:spcBef>
              <a:spcAft>
                <a:spcPts val="0"/>
              </a:spcAft>
              <a:buClr>
                <a:schemeClr val="dk1"/>
              </a:buClr>
              <a:buSzPts val="4500"/>
              <a:buNone/>
              <a:defRPr sz="4500">
                <a:solidFill>
                  <a:schemeClr val="dk1"/>
                </a:solidFill>
              </a:defRPr>
            </a:lvl4pPr>
            <a:lvl5pPr lvl="4" algn="ctr">
              <a:spcBef>
                <a:spcPts val="0"/>
              </a:spcBef>
              <a:spcAft>
                <a:spcPts val="0"/>
              </a:spcAft>
              <a:buClr>
                <a:schemeClr val="dk1"/>
              </a:buClr>
              <a:buSzPts val="4500"/>
              <a:buNone/>
              <a:defRPr sz="4500">
                <a:solidFill>
                  <a:schemeClr val="dk1"/>
                </a:solidFill>
              </a:defRPr>
            </a:lvl5pPr>
            <a:lvl6pPr lvl="5" algn="ctr">
              <a:spcBef>
                <a:spcPts val="0"/>
              </a:spcBef>
              <a:spcAft>
                <a:spcPts val="0"/>
              </a:spcAft>
              <a:buClr>
                <a:schemeClr val="dk1"/>
              </a:buClr>
              <a:buSzPts val="4500"/>
              <a:buNone/>
              <a:defRPr sz="4500">
                <a:solidFill>
                  <a:schemeClr val="dk1"/>
                </a:solidFill>
              </a:defRPr>
            </a:lvl6pPr>
            <a:lvl7pPr lvl="6" algn="ctr">
              <a:spcBef>
                <a:spcPts val="0"/>
              </a:spcBef>
              <a:spcAft>
                <a:spcPts val="0"/>
              </a:spcAft>
              <a:buClr>
                <a:schemeClr val="dk1"/>
              </a:buClr>
              <a:buSzPts val="4500"/>
              <a:buNone/>
              <a:defRPr sz="4500">
                <a:solidFill>
                  <a:schemeClr val="dk1"/>
                </a:solidFill>
              </a:defRPr>
            </a:lvl7pPr>
            <a:lvl8pPr lvl="7" algn="ctr">
              <a:spcBef>
                <a:spcPts val="0"/>
              </a:spcBef>
              <a:spcAft>
                <a:spcPts val="0"/>
              </a:spcAft>
              <a:buClr>
                <a:schemeClr val="dk1"/>
              </a:buClr>
              <a:buSzPts val="4500"/>
              <a:buNone/>
              <a:defRPr sz="4500">
                <a:solidFill>
                  <a:schemeClr val="dk1"/>
                </a:solidFill>
              </a:defRPr>
            </a:lvl8pPr>
            <a:lvl9pPr lvl="8" algn="ctr">
              <a:spcBef>
                <a:spcPts val="0"/>
              </a:spcBef>
              <a:spcAft>
                <a:spcPts val="0"/>
              </a:spcAft>
              <a:buClr>
                <a:schemeClr val="dk1"/>
              </a:buClr>
              <a:buSzPts val="4500"/>
              <a:buNone/>
              <a:defRPr sz="4500">
                <a:solidFill>
                  <a:schemeClr val="dk1"/>
                </a:solidFill>
              </a:defRPr>
            </a:lvl9pPr>
          </a:lstStyle>
          <a:p>
            <a:r>
              <a:t>xx%</a:t>
            </a:r>
          </a:p>
        </p:txBody>
      </p:sp>
      <p:sp>
        <p:nvSpPr>
          <p:cNvPr id="372" name="Google Shape;372;p81"/>
          <p:cNvSpPr txBox="1">
            <a:spLocks noGrp="1"/>
          </p:cNvSpPr>
          <p:nvPr>
            <p:ph type="subTitle" idx="1"/>
          </p:nvPr>
        </p:nvSpPr>
        <p:spPr>
          <a:xfrm>
            <a:off x="4156538" y="2555088"/>
            <a:ext cx="2419500" cy="816300"/>
          </a:xfrm>
          <a:prstGeom prst="rect">
            <a:avLst/>
          </a:prstGeom>
        </p:spPr>
        <p:txBody>
          <a:bodyPr spcFirstLastPara="1" wrap="square" lIns="91425" tIns="91425" rIns="91425" bIns="91425" anchor="ctr" anchorCtr="0">
            <a:normAutofit/>
          </a:bodyPr>
          <a:lstStyle>
            <a:lvl1pPr lvl="0">
              <a:spcBef>
                <a:spcPts val="0"/>
              </a:spcBef>
              <a:spcAft>
                <a:spcPts val="0"/>
              </a:spcAft>
              <a:buSzPts val="1800"/>
              <a:buNone/>
              <a:defRPr>
                <a:solidFill>
                  <a:schemeClr val="lt1"/>
                </a:solidFill>
                <a:latin typeface="Roboto"/>
                <a:ea typeface="Roboto"/>
                <a:cs typeface="Roboto"/>
                <a:sym typeface="Roboto"/>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3" name="Google Shape;373;p81"/>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rmAutofit/>
          </a:bodyPr>
          <a:lstStyle>
            <a:lvl1pPr lvl="0">
              <a:buNone/>
              <a:defRPr sz="1300"/>
            </a:lvl1pPr>
            <a:lvl2pPr lvl="1">
              <a:buNone/>
              <a:defRPr sz="1300"/>
            </a:lvl2pPr>
            <a:lvl3pPr lvl="2">
              <a:buNone/>
              <a:defRPr sz="1300"/>
            </a:lvl3pPr>
            <a:lvl4pPr lvl="3">
              <a:buNone/>
              <a:defRPr sz="1300"/>
            </a:lvl4pPr>
            <a:lvl5pPr lvl="4">
              <a:buNone/>
              <a:defRPr sz="1300"/>
            </a:lvl5pPr>
            <a:lvl6pPr lvl="5">
              <a:buNone/>
              <a:defRPr sz="1300"/>
            </a:lvl6pPr>
            <a:lvl7pPr lvl="6">
              <a:buNone/>
              <a:defRPr sz="1300"/>
            </a:lvl7pPr>
            <a:lvl8pPr lvl="7">
              <a:buNone/>
              <a:defRPr sz="1300"/>
            </a:lvl8pPr>
            <a:lvl9pPr lvl="8">
              <a:buNone/>
              <a:defRPr sz="1300"/>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Background 3 1">
  <p:cSld name="CUSTOM_28_1_1_1">
    <p:bg>
      <p:bgPr>
        <a:solidFill>
          <a:srgbClr val="9A8C77"/>
        </a:solidFill>
        <a:effectLst/>
      </p:bgPr>
    </p:bg>
    <p:spTree>
      <p:nvGrpSpPr>
        <p:cNvPr id="1" name="Shape 374"/>
        <p:cNvGrpSpPr/>
        <p:nvPr/>
      </p:nvGrpSpPr>
      <p:grpSpPr>
        <a:xfrm>
          <a:off x="0" y="0"/>
          <a:ext cx="0" cy="0"/>
          <a:chOff x="0" y="0"/>
          <a:chExt cx="0" cy="0"/>
        </a:xfrm>
      </p:grpSpPr>
      <p:sp>
        <p:nvSpPr>
          <p:cNvPr id="375" name="Google Shape;375;p82"/>
          <p:cNvSpPr/>
          <p:nvPr/>
        </p:nvSpPr>
        <p:spPr>
          <a:xfrm>
            <a:off x="0" y="4263775"/>
            <a:ext cx="9144000" cy="879600"/>
          </a:xfrm>
          <a:prstGeom prst="rect">
            <a:avLst/>
          </a:prstGeom>
          <a:solidFill>
            <a:srgbClr val="313131">
              <a:alpha val="91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82"/>
          <p:cNvSpPr/>
          <p:nvPr/>
        </p:nvSpPr>
        <p:spPr>
          <a:xfrm>
            <a:off x="0" y="0"/>
            <a:ext cx="9144000" cy="879600"/>
          </a:xfrm>
          <a:prstGeom prst="rect">
            <a:avLst/>
          </a:prstGeom>
          <a:solidFill>
            <a:srgbClr val="313131">
              <a:alpha val="91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77" name="Google Shape;377;p82"/>
          <p:cNvCxnSpPr/>
          <p:nvPr/>
        </p:nvCxnSpPr>
        <p:spPr>
          <a:xfrm>
            <a:off x="0" y="725875"/>
            <a:ext cx="9144000" cy="0"/>
          </a:xfrm>
          <a:prstGeom prst="straightConnector1">
            <a:avLst/>
          </a:prstGeom>
          <a:noFill/>
          <a:ln w="38100" cap="flat" cmpd="sng">
            <a:solidFill>
              <a:schemeClr val="lt1"/>
            </a:solidFill>
            <a:prstDash val="solid"/>
            <a:round/>
            <a:headEnd type="none" w="med" len="med"/>
            <a:tailEnd type="none" w="med" len="med"/>
          </a:ln>
        </p:spPr>
      </p:cxnSp>
      <p:cxnSp>
        <p:nvCxnSpPr>
          <p:cNvPr id="378" name="Google Shape;378;p82"/>
          <p:cNvCxnSpPr/>
          <p:nvPr/>
        </p:nvCxnSpPr>
        <p:spPr>
          <a:xfrm>
            <a:off x="0" y="4403900"/>
            <a:ext cx="9144000" cy="0"/>
          </a:xfrm>
          <a:prstGeom prst="straightConnector1">
            <a:avLst/>
          </a:prstGeom>
          <a:noFill/>
          <a:ln w="38100" cap="flat" cmpd="sng">
            <a:solidFill>
              <a:schemeClr val="lt1"/>
            </a:solidFill>
            <a:prstDash val="solid"/>
            <a:round/>
            <a:headEnd type="none" w="med" len="med"/>
            <a:tailEnd type="none" w="med" len="med"/>
          </a:ln>
        </p:spPr>
      </p:cxn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Big number 1 1">
  <p:cSld name="BIG_NUMBER_1_1">
    <p:bg>
      <p:bgPr>
        <a:solidFill>
          <a:schemeClr val="lt1"/>
        </a:solidFill>
        <a:effectLst/>
      </p:bgPr>
    </p:bg>
    <p:spTree>
      <p:nvGrpSpPr>
        <p:cNvPr id="1" name="Shape 379"/>
        <p:cNvGrpSpPr/>
        <p:nvPr/>
      </p:nvGrpSpPr>
      <p:grpSpPr>
        <a:xfrm>
          <a:off x="0" y="0"/>
          <a:ext cx="0" cy="0"/>
          <a:chOff x="0" y="0"/>
          <a:chExt cx="0" cy="0"/>
        </a:xfrm>
      </p:grpSpPr>
      <p:sp>
        <p:nvSpPr>
          <p:cNvPr id="380" name="Google Shape;380;p83"/>
          <p:cNvSpPr/>
          <p:nvPr/>
        </p:nvSpPr>
        <p:spPr>
          <a:xfrm>
            <a:off x="537350" y="452475"/>
            <a:ext cx="3751800" cy="42891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83"/>
          <p:cNvSpPr/>
          <p:nvPr/>
        </p:nvSpPr>
        <p:spPr>
          <a:xfrm>
            <a:off x="4799825" y="452450"/>
            <a:ext cx="3751800" cy="42891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Big number 1 1 1">
  <p:cSld name="BIG_NUMBER_1_1_1">
    <p:bg>
      <p:bgPr>
        <a:solidFill>
          <a:schemeClr val="lt1"/>
        </a:solidFill>
        <a:effectLst/>
      </p:bgPr>
    </p:bg>
    <p:spTree>
      <p:nvGrpSpPr>
        <p:cNvPr id="1" name="Shape 382"/>
        <p:cNvGrpSpPr/>
        <p:nvPr/>
      </p:nvGrpSpPr>
      <p:grpSpPr>
        <a:xfrm>
          <a:off x="0" y="0"/>
          <a:ext cx="0" cy="0"/>
          <a:chOff x="0" y="0"/>
          <a:chExt cx="0" cy="0"/>
        </a:xfrm>
      </p:grpSpPr>
      <p:sp>
        <p:nvSpPr>
          <p:cNvPr id="383" name="Google Shape;383;p84"/>
          <p:cNvSpPr/>
          <p:nvPr/>
        </p:nvSpPr>
        <p:spPr>
          <a:xfrm>
            <a:off x="537350" y="452475"/>
            <a:ext cx="3751800" cy="4289100"/>
          </a:xfrm>
          <a:prstGeom prst="rect">
            <a:avLst/>
          </a:prstGeom>
          <a:solidFill>
            <a:srgbClr val="313131">
              <a:alpha val="91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84"/>
          <p:cNvSpPr/>
          <p:nvPr/>
        </p:nvSpPr>
        <p:spPr>
          <a:xfrm>
            <a:off x="4799825" y="452450"/>
            <a:ext cx="3751800" cy="4289100"/>
          </a:xfrm>
          <a:prstGeom prst="rect">
            <a:avLst/>
          </a:prstGeom>
          <a:solidFill>
            <a:srgbClr val="313131">
              <a:alpha val="91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86"/>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slideLayout" Target="../slideLayouts/slideLayout30.xml"/><Relationship Id="rId3" Type="http://schemas.openxmlformats.org/officeDocument/2006/relationships/slideLayout" Target="../slideLayouts/slideLayout15.xml"/><Relationship Id="rId21" Type="http://schemas.openxmlformats.org/officeDocument/2006/relationships/slideLayout" Target="../slideLayouts/slideLayout33.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5" Type="http://schemas.openxmlformats.org/officeDocument/2006/relationships/theme" Target="../theme/theme2.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slideLayout" Target="../slideLayouts/slideLayout32.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24" Type="http://schemas.openxmlformats.org/officeDocument/2006/relationships/slideLayout" Target="../slideLayouts/slideLayout36.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23" Type="http://schemas.openxmlformats.org/officeDocument/2006/relationships/slideLayout" Target="../slideLayouts/slideLayout35.xml"/><Relationship Id="rId10" Type="http://schemas.openxmlformats.org/officeDocument/2006/relationships/slideLayout" Target="../slideLayouts/slideLayout22.xml"/><Relationship Id="rId19" Type="http://schemas.openxmlformats.org/officeDocument/2006/relationships/slideLayout" Target="../slideLayouts/slideLayout31.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 Id="rId22" Type="http://schemas.openxmlformats.org/officeDocument/2006/relationships/slideLayout" Target="../slideLayouts/slideLayout3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18" Type="http://schemas.openxmlformats.org/officeDocument/2006/relationships/slideLayout" Target="../slideLayouts/slideLayout54.xml"/><Relationship Id="rId3" Type="http://schemas.openxmlformats.org/officeDocument/2006/relationships/slideLayout" Target="../slideLayouts/slideLayout39.xml"/><Relationship Id="rId21" Type="http://schemas.openxmlformats.org/officeDocument/2006/relationships/slideLayout" Target="../slideLayouts/slideLayout57.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17" Type="http://schemas.openxmlformats.org/officeDocument/2006/relationships/slideLayout" Target="../slideLayouts/slideLayout53.xml"/><Relationship Id="rId2" Type="http://schemas.openxmlformats.org/officeDocument/2006/relationships/slideLayout" Target="../slideLayouts/slideLayout38.xml"/><Relationship Id="rId16" Type="http://schemas.openxmlformats.org/officeDocument/2006/relationships/slideLayout" Target="../slideLayouts/slideLayout52.xml"/><Relationship Id="rId20" Type="http://schemas.openxmlformats.org/officeDocument/2006/relationships/slideLayout" Target="../slideLayouts/slideLayout56.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slideLayout" Target="../slideLayouts/slideLayout51.xml"/><Relationship Id="rId23" Type="http://schemas.openxmlformats.org/officeDocument/2006/relationships/theme" Target="../theme/theme3.xml"/><Relationship Id="rId10" Type="http://schemas.openxmlformats.org/officeDocument/2006/relationships/slideLayout" Target="../slideLayouts/slideLayout46.xml"/><Relationship Id="rId19" Type="http://schemas.openxmlformats.org/officeDocument/2006/relationships/slideLayout" Target="../slideLayouts/slideLayout55.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 Id="rId22" Type="http://schemas.openxmlformats.org/officeDocument/2006/relationships/slideLayout" Target="../slideLayouts/slideLayout5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slideLayout" Target="../slideLayouts/slideLayout71.xml"/><Relationship Id="rId18" Type="http://schemas.openxmlformats.org/officeDocument/2006/relationships/slideLayout" Target="../slideLayouts/slideLayout76.xml"/><Relationship Id="rId3" Type="http://schemas.openxmlformats.org/officeDocument/2006/relationships/slideLayout" Target="../slideLayouts/slideLayout61.xml"/><Relationship Id="rId21" Type="http://schemas.openxmlformats.org/officeDocument/2006/relationships/slideLayout" Target="../slideLayouts/slideLayout79.xml"/><Relationship Id="rId7" Type="http://schemas.openxmlformats.org/officeDocument/2006/relationships/slideLayout" Target="../slideLayouts/slideLayout65.xml"/><Relationship Id="rId12" Type="http://schemas.openxmlformats.org/officeDocument/2006/relationships/slideLayout" Target="../slideLayouts/slideLayout70.xml"/><Relationship Id="rId17" Type="http://schemas.openxmlformats.org/officeDocument/2006/relationships/slideLayout" Target="../slideLayouts/slideLayout75.xml"/><Relationship Id="rId2" Type="http://schemas.openxmlformats.org/officeDocument/2006/relationships/slideLayout" Target="../slideLayouts/slideLayout60.xml"/><Relationship Id="rId16" Type="http://schemas.openxmlformats.org/officeDocument/2006/relationships/slideLayout" Target="../slideLayouts/slideLayout74.xml"/><Relationship Id="rId20" Type="http://schemas.openxmlformats.org/officeDocument/2006/relationships/slideLayout" Target="../slideLayouts/slideLayout78.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5" Type="http://schemas.openxmlformats.org/officeDocument/2006/relationships/slideLayout" Target="../slideLayouts/slideLayout73.xml"/><Relationship Id="rId23" Type="http://schemas.openxmlformats.org/officeDocument/2006/relationships/theme" Target="../theme/theme4.xml"/><Relationship Id="rId10" Type="http://schemas.openxmlformats.org/officeDocument/2006/relationships/slideLayout" Target="../slideLayouts/slideLayout68.xml"/><Relationship Id="rId19" Type="http://schemas.openxmlformats.org/officeDocument/2006/relationships/slideLayout" Target="../slideLayouts/slideLayout77.xml"/><Relationship Id="rId4" Type="http://schemas.openxmlformats.org/officeDocument/2006/relationships/slideLayout" Target="../slideLayouts/slideLayout62.xml"/><Relationship Id="rId9" Type="http://schemas.openxmlformats.org/officeDocument/2006/relationships/slideLayout" Target="../slideLayouts/slideLayout67.xml"/><Relationship Id="rId14" Type="http://schemas.openxmlformats.org/officeDocument/2006/relationships/slideLayout" Target="../slideLayouts/slideLayout72.xml"/><Relationship Id="rId22" Type="http://schemas.openxmlformats.org/officeDocument/2006/relationships/slideLayout" Target="../slideLayouts/slideLayout80.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8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4"/>
        <p:cNvGrpSpPr/>
        <p:nvPr/>
      </p:nvGrpSpPr>
      <p:grpSpPr>
        <a:xfrm>
          <a:off x="0" y="0"/>
          <a:ext cx="0" cy="0"/>
          <a:chOff x="0" y="0"/>
          <a:chExt cx="0" cy="0"/>
        </a:xfrm>
      </p:grpSpPr>
      <p:sp>
        <p:nvSpPr>
          <p:cNvPr id="55" name="Google Shape;55;p14"/>
          <p:cNvSpPr txBox="1">
            <a:spLocks noGrp="1"/>
          </p:cNvSpPr>
          <p:nvPr>
            <p:ph type="title"/>
          </p:nvPr>
        </p:nvSpPr>
        <p:spPr>
          <a:xfrm>
            <a:off x="715100" y="445025"/>
            <a:ext cx="77139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3500"/>
              <a:buFont typeface="DM Serif Display"/>
              <a:buNone/>
              <a:defRPr sz="3500">
                <a:solidFill>
                  <a:schemeClr val="dk1"/>
                </a:solidFill>
                <a:latin typeface="DM Serif Display"/>
                <a:ea typeface="DM Serif Display"/>
                <a:cs typeface="DM Serif Display"/>
                <a:sym typeface="DM Serif Display"/>
              </a:defRPr>
            </a:lvl1pPr>
            <a:lvl2pPr lvl="1">
              <a:spcBef>
                <a:spcPts val="0"/>
              </a:spcBef>
              <a:spcAft>
                <a:spcPts val="0"/>
              </a:spcAft>
              <a:buClr>
                <a:schemeClr val="dk1"/>
              </a:buClr>
              <a:buSzPts val="3500"/>
              <a:buFont typeface="DM Serif Display"/>
              <a:buNone/>
              <a:defRPr sz="3500">
                <a:solidFill>
                  <a:schemeClr val="dk1"/>
                </a:solidFill>
                <a:latin typeface="DM Serif Display"/>
                <a:ea typeface="DM Serif Display"/>
                <a:cs typeface="DM Serif Display"/>
                <a:sym typeface="DM Serif Display"/>
              </a:defRPr>
            </a:lvl2pPr>
            <a:lvl3pPr lvl="2">
              <a:spcBef>
                <a:spcPts val="0"/>
              </a:spcBef>
              <a:spcAft>
                <a:spcPts val="0"/>
              </a:spcAft>
              <a:buClr>
                <a:schemeClr val="dk1"/>
              </a:buClr>
              <a:buSzPts val="3500"/>
              <a:buFont typeface="DM Serif Display"/>
              <a:buNone/>
              <a:defRPr sz="3500">
                <a:solidFill>
                  <a:schemeClr val="dk1"/>
                </a:solidFill>
                <a:latin typeface="DM Serif Display"/>
                <a:ea typeface="DM Serif Display"/>
                <a:cs typeface="DM Serif Display"/>
                <a:sym typeface="DM Serif Display"/>
              </a:defRPr>
            </a:lvl3pPr>
            <a:lvl4pPr lvl="3">
              <a:spcBef>
                <a:spcPts val="0"/>
              </a:spcBef>
              <a:spcAft>
                <a:spcPts val="0"/>
              </a:spcAft>
              <a:buClr>
                <a:schemeClr val="dk1"/>
              </a:buClr>
              <a:buSzPts val="3500"/>
              <a:buFont typeface="DM Serif Display"/>
              <a:buNone/>
              <a:defRPr sz="3500">
                <a:solidFill>
                  <a:schemeClr val="dk1"/>
                </a:solidFill>
                <a:latin typeface="DM Serif Display"/>
                <a:ea typeface="DM Serif Display"/>
                <a:cs typeface="DM Serif Display"/>
                <a:sym typeface="DM Serif Display"/>
              </a:defRPr>
            </a:lvl4pPr>
            <a:lvl5pPr lvl="4">
              <a:spcBef>
                <a:spcPts val="0"/>
              </a:spcBef>
              <a:spcAft>
                <a:spcPts val="0"/>
              </a:spcAft>
              <a:buClr>
                <a:schemeClr val="dk1"/>
              </a:buClr>
              <a:buSzPts val="3500"/>
              <a:buFont typeface="DM Serif Display"/>
              <a:buNone/>
              <a:defRPr sz="3500">
                <a:solidFill>
                  <a:schemeClr val="dk1"/>
                </a:solidFill>
                <a:latin typeface="DM Serif Display"/>
                <a:ea typeface="DM Serif Display"/>
                <a:cs typeface="DM Serif Display"/>
                <a:sym typeface="DM Serif Display"/>
              </a:defRPr>
            </a:lvl5pPr>
            <a:lvl6pPr lvl="5">
              <a:spcBef>
                <a:spcPts val="0"/>
              </a:spcBef>
              <a:spcAft>
                <a:spcPts val="0"/>
              </a:spcAft>
              <a:buClr>
                <a:schemeClr val="dk1"/>
              </a:buClr>
              <a:buSzPts val="3500"/>
              <a:buFont typeface="DM Serif Display"/>
              <a:buNone/>
              <a:defRPr sz="3500">
                <a:solidFill>
                  <a:schemeClr val="dk1"/>
                </a:solidFill>
                <a:latin typeface="DM Serif Display"/>
                <a:ea typeface="DM Serif Display"/>
                <a:cs typeface="DM Serif Display"/>
                <a:sym typeface="DM Serif Display"/>
              </a:defRPr>
            </a:lvl6pPr>
            <a:lvl7pPr lvl="6">
              <a:spcBef>
                <a:spcPts val="0"/>
              </a:spcBef>
              <a:spcAft>
                <a:spcPts val="0"/>
              </a:spcAft>
              <a:buClr>
                <a:schemeClr val="dk1"/>
              </a:buClr>
              <a:buSzPts val="3500"/>
              <a:buFont typeface="DM Serif Display"/>
              <a:buNone/>
              <a:defRPr sz="3500">
                <a:solidFill>
                  <a:schemeClr val="dk1"/>
                </a:solidFill>
                <a:latin typeface="DM Serif Display"/>
                <a:ea typeface="DM Serif Display"/>
                <a:cs typeface="DM Serif Display"/>
                <a:sym typeface="DM Serif Display"/>
              </a:defRPr>
            </a:lvl7pPr>
            <a:lvl8pPr lvl="7">
              <a:spcBef>
                <a:spcPts val="0"/>
              </a:spcBef>
              <a:spcAft>
                <a:spcPts val="0"/>
              </a:spcAft>
              <a:buClr>
                <a:schemeClr val="dk1"/>
              </a:buClr>
              <a:buSzPts val="3500"/>
              <a:buFont typeface="DM Serif Display"/>
              <a:buNone/>
              <a:defRPr sz="3500">
                <a:solidFill>
                  <a:schemeClr val="dk1"/>
                </a:solidFill>
                <a:latin typeface="DM Serif Display"/>
                <a:ea typeface="DM Serif Display"/>
                <a:cs typeface="DM Serif Display"/>
                <a:sym typeface="DM Serif Display"/>
              </a:defRPr>
            </a:lvl8pPr>
            <a:lvl9pPr lvl="8">
              <a:spcBef>
                <a:spcPts val="0"/>
              </a:spcBef>
              <a:spcAft>
                <a:spcPts val="0"/>
              </a:spcAft>
              <a:buClr>
                <a:schemeClr val="dk1"/>
              </a:buClr>
              <a:buSzPts val="3500"/>
              <a:buFont typeface="DM Serif Display"/>
              <a:buNone/>
              <a:defRPr sz="3500">
                <a:solidFill>
                  <a:schemeClr val="dk1"/>
                </a:solidFill>
                <a:latin typeface="DM Serif Display"/>
                <a:ea typeface="DM Serif Display"/>
                <a:cs typeface="DM Serif Display"/>
                <a:sym typeface="DM Serif Display"/>
              </a:defRPr>
            </a:lvl9pPr>
          </a:lstStyle>
          <a:p>
            <a:endParaRPr/>
          </a:p>
        </p:txBody>
      </p:sp>
      <p:sp>
        <p:nvSpPr>
          <p:cNvPr id="56" name="Google Shape;56;p14"/>
          <p:cNvSpPr txBox="1">
            <a:spLocks noGrp="1"/>
          </p:cNvSpPr>
          <p:nvPr>
            <p:ph type="body" idx="1"/>
          </p:nvPr>
        </p:nvSpPr>
        <p:spPr>
          <a:xfrm>
            <a:off x="715100" y="1152475"/>
            <a:ext cx="7713900" cy="34164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1pPr>
            <a:lvl2pPr marL="914400" lvl="1" indent="-317500">
              <a:lnSpc>
                <a:spcPct val="100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2pPr>
            <a:lvl3pPr marL="1371600" lvl="2" indent="-317500">
              <a:lnSpc>
                <a:spcPct val="100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3pPr>
            <a:lvl4pPr marL="1828800" lvl="3" indent="-317500">
              <a:lnSpc>
                <a:spcPct val="100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4pPr>
            <a:lvl5pPr marL="2286000" lvl="4" indent="-317500">
              <a:lnSpc>
                <a:spcPct val="100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5pPr>
            <a:lvl6pPr marL="2743200" lvl="5" indent="-317500">
              <a:lnSpc>
                <a:spcPct val="100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6pPr>
            <a:lvl7pPr marL="3200400" lvl="6" indent="-317500">
              <a:lnSpc>
                <a:spcPct val="100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7pPr>
            <a:lvl8pPr marL="3657600" lvl="7" indent="-317500">
              <a:lnSpc>
                <a:spcPct val="100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8pPr>
            <a:lvl9pPr marL="4114800" lvl="8" indent="-317500">
              <a:lnSpc>
                <a:spcPct val="100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9pPr>
          </a:lstStyle>
          <a:p>
            <a:endParaRPr/>
          </a:p>
        </p:txBody>
      </p:sp>
    </p:spTree>
  </p:cSld>
  <p:clrMap bg1="lt1" tx1="dk1" bg2="dk2"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 id="2147483674" r:id="rId15"/>
    <p:sldLayoutId id="2147483675" r:id="rId16"/>
    <p:sldLayoutId id="2147483676" r:id="rId17"/>
    <p:sldLayoutId id="2147483677" r:id="rId18"/>
    <p:sldLayoutId id="2147483678" r:id="rId19"/>
    <p:sldLayoutId id="2147483679" r:id="rId20"/>
    <p:sldLayoutId id="2147483680" r:id="rId21"/>
    <p:sldLayoutId id="2147483681" r:id="rId22"/>
    <p:sldLayoutId id="2147483682" r:id="rId23"/>
    <p:sldLayoutId id="2147483683" r:id="rId2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name="simple-light-2">
    <p:bg>
      <p:bgPr>
        <a:solidFill>
          <a:srgbClr val="313131"/>
        </a:solidFill>
        <a:effectLst/>
      </p:bgPr>
    </p:bg>
    <p:spTree>
      <p:nvGrpSpPr>
        <p:cNvPr id="1" name="Shape 207"/>
        <p:cNvGrpSpPr/>
        <p:nvPr/>
      </p:nvGrpSpPr>
      <p:grpSpPr>
        <a:xfrm>
          <a:off x="0" y="0"/>
          <a:ext cx="0" cy="0"/>
          <a:chOff x="0" y="0"/>
          <a:chExt cx="0" cy="0"/>
        </a:xfrm>
      </p:grpSpPr>
      <p:sp>
        <p:nvSpPr>
          <p:cNvPr id="208" name="Google Shape;208;p39"/>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209" name="Google Shape;209;p39"/>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210" name="Google Shape;210;p3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 id="2147483696" r:id="rId13"/>
    <p:sldLayoutId id="2147483697" r:id="rId14"/>
    <p:sldLayoutId id="2147483698" r:id="rId15"/>
    <p:sldLayoutId id="2147483699" r:id="rId16"/>
    <p:sldLayoutId id="2147483700" r:id="rId17"/>
    <p:sldLayoutId id="2147483701" r:id="rId18"/>
    <p:sldLayoutId id="2147483702" r:id="rId19"/>
    <p:sldLayoutId id="2147483703" r:id="rId20"/>
    <p:sldLayoutId id="2147483704" r:id="rId21"/>
    <p:sldLayoutId id="2147483705" r:id="rId2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name="simple-light-2">
    <p:bg>
      <p:bgPr>
        <a:solidFill>
          <a:srgbClr val="313131"/>
        </a:solidFill>
        <a:effectLst/>
      </p:bgPr>
    </p:bg>
    <p:spTree>
      <p:nvGrpSpPr>
        <p:cNvPr id="1" name="Shape 292"/>
        <p:cNvGrpSpPr/>
        <p:nvPr/>
      </p:nvGrpSpPr>
      <p:grpSpPr>
        <a:xfrm>
          <a:off x="0" y="0"/>
          <a:ext cx="0" cy="0"/>
          <a:chOff x="0" y="0"/>
          <a:chExt cx="0" cy="0"/>
        </a:xfrm>
      </p:grpSpPr>
      <p:sp>
        <p:nvSpPr>
          <p:cNvPr id="293" name="Google Shape;293;p62"/>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294" name="Google Shape;294;p62"/>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295" name="Google Shape;295;p6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 id="2147483718" r:id="rId13"/>
    <p:sldLayoutId id="2147483719" r:id="rId14"/>
    <p:sldLayoutId id="2147483720" r:id="rId15"/>
    <p:sldLayoutId id="2147483721" r:id="rId16"/>
    <p:sldLayoutId id="2147483722" r:id="rId17"/>
    <p:sldLayoutId id="2147483723" r:id="rId18"/>
    <p:sldLayoutId id="2147483724" r:id="rId19"/>
    <p:sldLayoutId id="2147483725" r:id="rId20"/>
    <p:sldLayoutId id="2147483726" r:id="rId21"/>
    <p:sldLayoutId id="2147483727" r:id="rId2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Shape 38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728"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58.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3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7.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61.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9.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6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39.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6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1.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3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8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8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8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8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81.xml"/></Relationships>
</file>

<file path=ppt/slides/_rels/slide32.xml.rels><?xml version="1.0" encoding="UTF-8" standalone="yes"?>
<Relationships xmlns="http://schemas.openxmlformats.org/package/2006/relationships"><Relationship Id="rId3" Type="http://schemas.openxmlformats.org/officeDocument/2006/relationships/hyperlink" Target="https://tea.texas.gov/texas-educators/preparation-and-continuing-education/complaints-against-educator-preparation-programs" TargetMode="External"/><Relationship Id="rId2" Type="http://schemas.openxmlformats.org/officeDocument/2006/relationships/notesSlide" Target="../notesSlides/notesSlide30.xml"/><Relationship Id="rId1" Type="http://schemas.openxmlformats.org/officeDocument/2006/relationships/slideLayout" Target="../slideLayouts/slideLayout8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2.xml"/><Relationship Id="rId1" Type="http://schemas.openxmlformats.org/officeDocument/2006/relationships/slideLayout" Target="../slideLayouts/slideLayout37.xml"/></Relationships>
</file>

<file path=ppt/slides/_rels/slide3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8.xml"/><Relationship Id="rId1" Type="http://schemas.openxmlformats.org/officeDocument/2006/relationships/slideLayout" Target="../slideLayouts/slideLayout3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6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90"/>
        <p:cNvGrpSpPr/>
        <p:nvPr/>
      </p:nvGrpSpPr>
      <p:grpSpPr>
        <a:xfrm>
          <a:off x="0" y="0"/>
          <a:ext cx="0" cy="0"/>
          <a:chOff x="0" y="0"/>
          <a:chExt cx="0" cy="0"/>
        </a:xfrm>
      </p:grpSpPr>
      <p:sp>
        <p:nvSpPr>
          <p:cNvPr id="391" name="Google Shape;391;p87"/>
          <p:cNvSpPr txBox="1"/>
          <p:nvPr/>
        </p:nvSpPr>
        <p:spPr>
          <a:xfrm>
            <a:off x="247650" y="1751975"/>
            <a:ext cx="4219500" cy="2168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600" b="1">
                <a:solidFill>
                  <a:srgbClr val="1F1F1F"/>
                </a:solidFill>
                <a:latin typeface="Montserrat"/>
                <a:ea typeface="Montserrat"/>
                <a:cs typeface="Montserrat"/>
                <a:sym typeface="Montserrat"/>
              </a:rPr>
              <a:t>CLINICAL TEACHING TRAINING</a:t>
            </a:r>
            <a:endParaRPr sz="3600" b="1">
              <a:solidFill>
                <a:srgbClr val="1F1F1F"/>
              </a:solidFill>
              <a:latin typeface="Montserrat"/>
              <a:ea typeface="Montserrat"/>
              <a:cs typeface="Montserrat"/>
              <a:sym typeface="Montserrat"/>
            </a:endParaRPr>
          </a:p>
        </p:txBody>
      </p:sp>
      <p:cxnSp>
        <p:nvCxnSpPr>
          <p:cNvPr id="392" name="Google Shape;392;p87"/>
          <p:cNvCxnSpPr/>
          <p:nvPr/>
        </p:nvCxnSpPr>
        <p:spPr>
          <a:xfrm>
            <a:off x="330400" y="3749325"/>
            <a:ext cx="2600100" cy="3300"/>
          </a:xfrm>
          <a:prstGeom prst="straightConnector1">
            <a:avLst/>
          </a:prstGeom>
          <a:noFill/>
          <a:ln w="38100" cap="flat" cmpd="sng">
            <a:solidFill>
              <a:srgbClr val="937951"/>
            </a:solidFill>
            <a:prstDash val="solid"/>
            <a:round/>
            <a:headEnd type="none" w="med" len="med"/>
            <a:tailEnd type="none" w="med" len="med"/>
          </a:ln>
        </p:spPr>
      </p:cxnSp>
      <p:sp>
        <p:nvSpPr>
          <p:cNvPr id="393" name="Google Shape;393;p87"/>
          <p:cNvSpPr txBox="1"/>
          <p:nvPr/>
        </p:nvSpPr>
        <p:spPr>
          <a:xfrm>
            <a:off x="247650" y="3920075"/>
            <a:ext cx="4010100" cy="615600"/>
          </a:xfrm>
          <a:prstGeom prst="rect">
            <a:avLst/>
          </a:prstGeom>
          <a:noFill/>
          <a:ln>
            <a:noFill/>
          </a:ln>
        </p:spPr>
        <p:txBody>
          <a:bodyPr spcFirstLastPara="1" wrap="square" lIns="91425" tIns="91425" rIns="91425" bIns="91425" anchor="t" anchorCtr="0">
            <a:noAutofit/>
          </a:bodyPr>
          <a:lstStyle/>
          <a:p>
            <a:pPr marL="57150" marR="277842" lvl="0" indent="0" algn="l" rtl="0">
              <a:spcBef>
                <a:spcPts val="0"/>
              </a:spcBef>
              <a:spcAft>
                <a:spcPts val="1000"/>
              </a:spcAft>
              <a:buNone/>
            </a:pPr>
            <a:r>
              <a:rPr lang="en" sz="3000" b="1">
                <a:solidFill>
                  <a:srgbClr val="1F1F1F"/>
                </a:solidFill>
                <a:latin typeface="Nunito"/>
                <a:ea typeface="Nunito"/>
                <a:cs typeface="Nunito"/>
                <a:sym typeface="Nunito"/>
              </a:rPr>
              <a:t>2026-2027</a:t>
            </a:r>
            <a:endParaRPr sz="3000" b="1">
              <a:solidFill>
                <a:srgbClr val="1F1F1F"/>
              </a:solidFill>
              <a:latin typeface="Nunito"/>
              <a:ea typeface="Nunito"/>
              <a:cs typeface="Nunito"/>
              <a:sym typeface="Nunito"/>
            </a:endParaRPr>
          </a:p>
        </p:txBody>
      </p:sp>
      <p:cxnSp>
        <p:nvCxnSpPr>
          <p:cNvPr id="394" name="Google Shape;394;p87"/>
          <p:cNvCxnSpPr/>
          <p:nvPr/>
        </p:nvCxnSpPr>
        <p:spPr>
          <a:xfrm flipH="1">
            <a:off x="4467150" y="-57150"/>
            <a:ext cx="9600" cy="5257800"/>
          </a:xfrm>
          <a:prstGeom prst="straightConnector1">
            <a:avLst/>
          </a:prstGeom>
          <a:noFill/>
          <a:ln w="114300" cap="flat" cmpd="sng">
            <a:solidFill>
              <a:srgbClr val="937951"/>
            </a:solidFill>
            <a:prstDash val="solid"/>
            <a:round/>
            <a:headEnd type="none" w="med" len="med"/>
            <a:tailEnd type="none" w="med" len="med"/>
          </a:ln>
        </p:spPr>
      </p:cxnSp>
      <p:pic>
        <p:nvPicPr>
          <p:cNvPr id="395" name="Google Shape;395;p87"/>
          <p:cNvPicPr preferRelativeResize="0"/>
          <p:nvPr/>
        </p:nvPicPr>
        <p:blipFill rotWithShape="1">
          <a:blip r:embed="rId3">
            <a:alphaModFix amt="70000"/>
          </a:blip>
          <a:srcRect t="18664" b="17832"/>
          <a:stretch/>
        </p:blipFill>
        <p:spPr>
          <a:xfrm>
            <a:off x="4642950" y="182888"/>
            <a:ext cx="4377725" cy="4777723"/>
          </a:xfrm>
          <a:prstGeom prst="rect">
            <a:avLst/>
          </a:prstGeom>
          <a:noFill/>
          <a:ln>
            <a:noFill/>
          </a:ln>
        </p:spPr>
      </p:pic>
      <p:pic>
        <p:nvPicPr>
          <p:cNvPr id="396" name="Google Shape;396;p87"/>
          <p:cNvPicPr preferRelativeResize="0"/>
          <p:nvPr/>
        </p:nvPicPr>
        <p:blipFill>
          <a:blip r:embed="rId4">
            <a:alphaModFix/>
          </a:blip>
          <a:stretch>
            <a:fillRect/>
          </a:stretch>
        </p:blipFill>
        <p:spPr>
          <a:xfrm>
            <a:off x="340000" y="272575"/>
            <a:ext cx="2600100" cy="1035512"/>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00"/>
        <p:cNvGrpSpPr/>
        <p:nvPr/>
      </p:nvGrpSpPr>
      <p:grpSpPr>
        <a:xfrm>
          <a:off x="0" y="0"/>
          <a:ext cx="0" cy="0"/>
          <a:chOff x="0" y="0"/>
          <a:chExt cx="0" cy="0"/>
        </a:xfrm>
      </p:grpSpPr>
      <p:sp>
        <p:nvSpPr>
          <p:cNvPr id="401" name="Google Shape;401;p88"/>
          <p:cNvSpPr txBox="1">
            <a:spLocks noGrp="1"/>
          </p:cNvSpPr>
          <p:nvPr>
            <p:ph type="title"/>
          </p:nvPr>
        </p:nvSpPr>
        <p:spPr>
          <a:xfrm>
            <a:off x="465525" y="257175"/>
            <a:ext cx="8210700" cy="762000"/>
          </a:xfrm>
          <a:prstGeom prst="rect">
            <a:avLst/>
          </a:prstGeom>
          <a:solidFill>
            <a:schemeClr val="lt1"/>
          </a:solidFill>
        </p:spPr>
        <p:txBody>
          <a:bodyPr spcFirstLastPara="1" wrap="square" lIns="91425" tIns="91425" rIns="91425" bIns="91425" anchor="ctr" anchorCtr="0">
            <a:noAutofit/>
          </a:bodyPr>
          <a:lstStyle/>
          <a:p>
            <a:pPr marL="0" lvl="0" indent="0" algn="l" rtl="0">
              <a:spcBef>
                <a:spcPts val="0"/>
              </a:spcBef>
              <a:spcAft>
                <a:spcPts val="0"/>
              </a:spcAft>
              <a:buNone/>
            </a:pPr>
            <a:r>
              <a:rPr lang="en" sz="3200" b="1">
                <a:latin typeface="Montserrat"/>
                <a:ea typeface="Montserrat"/>
                <a:cs typeface="Montserrat"/>
                <a:sym typeface="Montserrat"/>
              </a:rPr>
              <a:t>CLINICAL TEACHING TRAINING</a:t>
            </a:r>
            <a:endParaRPr sz="3200" i="1">
              <a:latin typeface="Nunito"/>
              <a:ea typeface="Nunito"/>
              <a:cs typeface="Nunito"/>
              <a:sym typeface="Nunito"/>
            </a:endParaRPr>
          </a:p>
        </p:txBody>
      </p:sp>
      <p:sp>
        <p:nvSpPr>
          <p:cNvPr id="402" name="Google Shape;402;p88"/>
          <p:cNvSpPr/>
          <p:nvPr/>
        </p:nvSpPr>
        <p:spPr>
          <a:xfrm>
            <a:off x="-15575" y="-113100"/>
            <a:ext cx="9471600" cy="113100"/>
          </a:xfrm>
          <a:prstGeom prst="rect">
            <a:avLst/>
          </a:prstGeom>
          <a:solidFill>
            <a:srgbClr val="937951">
              <a:alpha val="76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03" name="Google Shape;403;p88"/>
          <p:cNvCxnSpPr/>
          <p:nvPr/>
        </p:nvCxnSpPr>
        <p:spPr>
          <a:xfrm>
            <a:off x="465525" y="971525"/>
            <a:ext cx="8210700" cy="0"/>
          </a:xfrm>
          <a:prstGeom prst="straightConnector1">
            <a:avLst/>
          </a:prstGeom>
          <a:noFill/>
          <a:ln w="38100" cap="flat" cmpd="sng">
            <a:solidFill>
              <a:srgbClr val="9A8C77"/>
            </a:solidFill>
            <a:prstDash val="solid"/>
            <a:round/>
            <a:headEnd type="none" w="med" len="med"/>
            <a:tailEnd type="none" w="med" len="med"/>
          </a:ln>
        </p:spPr>
      </p:cxnSp>
      <p:sp>
        <p:nvSpPr>
          <p:cNvPr id="404" name="Google Shape;404;p88"/>
          <p:cNvSpPr txBox="1"/>
          <p:nvPr/>
        </p:nvSpPr>
        <p:spPr>
          <a:xfrm>
            <a:off x="429750" y="971525"/>
            <a:ext cx="8284500" cy="529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
                <a:solidFill>
                  <a:srgbClr val="1F1F1F"/>
                </a:solidFill>
                <a:latin typeface="Nunito"/>
                <a:ea typeface="Nunito"/>
                <a:cs typeface="Nunito"/>
                <a:sym typeface="Nunito"/>
              </a:rPr>
              <a:t>Today’s training focuses on three areas that will help you succeed in clinical teaching.</a:t>
            </a:r>
            <a:endParaRPr>
              <a:solidFill>
                <a:srgbClr val="1F1F1F"/>
              </a:solidFill>
              <a:latin typeface="Nunito"/>
              <a:ea typeface="Nunito"/>
              <a:cs typeface="Nunito"/>
              <a:sym typeface="Nunito"/>
            </a:endParaRPr>
          </a:p>
          <a:p>
            <a:pPr marL="0" lvl="0" indent="0" algn="l" rtl="0">
              <a:lnSpc>
                <a:spcPct val="80000"/>
              </a:lnSpc>
              <a:spcBef>
                <a:spcPts val="0"/>
              </a:spcBef>
              <a:spcAft>
                <a:spcPts val="0"/>
              </a:spcAft>
              <a:buNone/>
            </a:pPr>
            <a:endParaRPr sz="1800">
              <a:solidFill>
                <a:srgbClr val="1E1B1C"/>
              </a:solidFill>
              <a:latin typeface="Nunito"/>
              <a:ea typeface="Nunito"/>
              <a:cs typeface="Nunito"/>
              <a:sym typeface="Nunito"/>
            </a:endParaRPr>
          </a:p>
        </p:txBody>
      </p:sp>
      <p:sp>
        <p:nvSpPr>
          <p:cNvPr id="405" name="Google Shape;405;p88"/>
          <p:cNvSpPr/>
          <p:nvPr/>
        </p:nvSpPr>
        <p:spPr>
          <a:xfrm>
            <a:off x="475950" y="1509588"/>
            <a:ext cx="612000" cy="516000"/>
          </a:xfrm>
          <a:prstGeom prst="rect">
            <a:avLst/>
          </a:prstGeom>
          <a:solidFill>
            <a:srgbClr val="9A8C77"/>
          </a:solidFill>
          <a:ln>
            <a:noFill/>
          </a:ln>
        </p:spPr>
        <p:txBody>
          <a:bodyPr spcFirstLastPara="1" wrap="square" lIns="107325" tIns="107325" rIns="107325" bIns="107325" anchor="ctr" anchorCtr="0">
            <a:noAutofit/>
          </a:bodyPr>
          <a:lstStyle/>
          <a:p>
            <a:pPr marL="0" lvl="0" indent="0" algn="ctr" rtl="0">
              <a:spcBef>
                <a:spcPts val="0"/>
              </a:spcBef>
              <a:spcAft>
                <a:spcPts val="0"/>
              </a:spcAft>
              <a:buNone/>
            </a:pPr>
            <a:r>
              <a:rPr lang="en" sz="2518" b="1">
                <a:solidFill>
                  <a:schemeClr val="lt1"/>
                </a:solidFill>
                <a:latin typeface="Nunito"/>
                <a:ea typeface="Nunito"/>
                <a:cs typeface="Nunito"/>
                <a:sym typeface="Nunito"/>
              </a:rPr>
              <a:t>01</a:t>
            </a:r>
            <a:endParaRPr sz="2518" b="1">
              <a:solidFill>
                <a:schemeClr val="lt1"/>
              </a:solidFill>
              <a:latin typeface="Nunito"/>
              <a:ea typeface="Nunito"/>
              <a:cs typeface="Nunito"/>
              <a:sym typeface="Nunito"/>
            </a:endParaRPr>
          </a:p>
        </p:txBody>
      </p:sp>
      <p:sp>
        <p:nvSpPr>
          <p:cNvPr id="406" name="Google Shape;406;p88"/>
          <p:cNvSpPr txBox="1"/>
          <p:nvPr/>
        </p:nvSpPr>
        <p:spPr>
          <a:xfrm>
            <a:off x="1087992" y="1493238"/>
            <a:ext cx="7876500" cy="548700"/>
          </a:xfrm>
          <a:prstGeom prst="rect">
            <a:avLst/>
          </a:prstGeom>
          <a:noFill/>
          <a:ln>
            <a:noFill/>
          </a:ln>
        </p:spPr>
        <p:txBody>
          <a:bodyPr spcFirstLastPara="1" wrap="square" lIns="94750" tIns="94750" rIns="94750" bIns="94750" anchor="ctr" anchorCtr="0">
            <a:noAutofit/>
          </a:bodyPr>
          <a:lstStyle/>
          <a:p>
            <a:pPr marL="0" lvl="0" indent="0" algn="l" rtl="0">
              <a:lnSpc>
                <a:spcPct val="80000"/>
              </a:lnSpc>
              <a:spcBef>
                <a:spcPts val="0"/>
              </a:spcBef>
              <a:spcAft>
                <a:spcPts val="0"/>
              </a:spcAft>
              <a:buNone/>
            </a:pPr>
            <a:r>
              <a:rPr lang="en" sz="2400" b="1">
                <a:solidFill>
                  <a:srgbClr val="1E1B1C"/>
                </a:solidFill>
                <a:latin typeface="Nunito"/>
                <a:ea typeface="Nunito"/>
                <a:cs typeface="Nunito"/>
                <a:sym typeface="Nunito"/>
              </a:rPr>
              <a:t>Clinical Teaching</a:t>
            </a:r>
            <a:endParaRPr sz="2400" b="1">
              <a:solidFill>
                <a:srgbClr val="1E1B1C"/>
              </a:solidFill>
              <a:latin typeface="Nunito"/>
              <a:ea typeface="Nunito"/>
              <a:cs typeface="Nunito"/>
              <a:sym typeface="Nunito"/>
            </a:endParaRPr>
          </a:p>
          <a:p>
            <a:pPr marL="0" lvl="0" indent="0" algn="l" rtl="0">
              <a:lnSpc>
                <a:spcPct val="80000"/>
              </a:lnSpc>
              <a:spcBef>
                <a:spcPts val="0"/>
              </a:spcBef>
              <a:spcAft>
                <a:spcPts val="0"/>
              </a:spcAft>
              <a:buNone/>
            </a:pPr>
            <a:r>
              <a:rPr lang="en" sz="1800">
                <a:solidFill>
                  <a:srgbClr val="1E1B1C"/>
                </a:solidFill>
                <a:latin typeface="Nunito"/>
                <a:ea typeface="Nunito"/>
                <a:cs typeface="Nunito"/>
                <a:sym typeface="Nunito"/>
              </a:rPr>
              <a:t>Your Role, Requirements, Observations, &amp; Documentation.</a:t>
            </a:r>
            <a:endParaRPr sz="1800">
              <a:solidFill>
                <a:srgbClr val="1E1B1C"/>
              </a:solidFill>
              <a:latin typeface="Nunito"/>
              <a:ea typeface="Nunito"/>
              <a:cs typeface="Nunito"/>
              <a:sym typeface="Nunito"/>
            </a:endParaRPr>
          </a:p>
        </p:txBody>
      </p:sp>
      <p:sp>
        <p:nvSpPr>
          <p:cNvPr id="407" name="Google Shape;407;p88"/>
          <p:cNvSpPr/>
          <p:nvPr/>
        </p:nvSpPr>
        <p:spPr>
          <a:xfrm>
            <a:off x="391725" y="4385000"/>
            <a:ext cx="8322600" cy="516000"/>
          </a:xfrm>
          <a:prstGeom prst="roundRect">
            <a:avLst>
              <a:gd name="adj" fmla="val 6066"/>
            </a:avLst>
          </a:prstGeom>
          <a:solidFill>
            <a:srgbClr val="E5E0DA"/>
          </a:solidFill>
          <a:ln>
            <a:noFill/>
          </a:ln>
        </p:spPr>
        <p:txBody>
          <a:bodyPr spcFirstLastPara="1" wrap="square" lIns="91425" tIns="91425" rIns="91425" bIns="91425" anchor="ctr" anchorCtr="0">
            <a:noAutofit/>
          </a:bodyPr>
          <a:lstStyle/>
          <a:p>
            <a:pPr marL="0" marR="0" lvl="0" indent="0" algn="l" rtl="0">
              <a:spcBef>
                <a:spcPts val="0"/>
              </a:spcBef>
              <a:spcAft>
                <a:spcPts val="0"/>
              </a:spcAft>
              <a:buNone/>
            </a:pPr>
            <a:r>
              <a:rPr lang="en" sz="1200" i="1">
                <a:solidFill>
                  <a:schemeClr val="dk1"/>
                </a:solidFill>
                <a:latin typeface="Nunito"/>
                <a:ea typeface="Nunito"/>
                <a:cs typeface="Nunito"/>
                <a:sym typeface="Nunito"/>
              </a:rPr>
              <a:t>Together, these areas describe what is expected of you and what you can expect from your Clinical Teaching team.</a:t>
            </a:r>
            <a:endParaRPr sz="1200" i="1">
              <a:solidFill>
                <a:schemeClr val="dk1"/>
              </a:solidFill>
              <a:latin typeface="Nunito"/>
              <a:ea typeface="Nunito"/>
              <a:cs typeface="Nunito"/>
              <a:sym typeface="Nunito"/>
            </a:endParaRPr>
          </a:p>
        </p:txBody>
      </p:sp>
      <p:sp>
        <p:nvSpPr>
          <p:cNvPr id="408" name="Google Shape;408;p88"/>
          <p:cNvSpPr/>
          <p:nvPr/>
        </p:nvSpPr>
        <p:spPr>
          <a:xfrm>
            <a:off x="475950" y="2528068"/>
            <a:ext cx="612000" cy="516000"/>
          </a:xfrm>
          <a:prstGeom prst="rect">
            <a:avLst/>
          </a:prstGeom>
          <a:solidFill>
            <a:srgbClr val="9A8C77"/>
          </a:solidFill>
          <a:ln>
            <a:noFill/>
          </a:ln>
        </p:spPr>
        <p:txBody>
          <a:bodyPr spcFirstLastPara="1" wrap="square" lIns="107325" tIns="107325" rIns="107325" bIns="107325" anchor="ctr" anchorCtr="0">
            <a:noAutofit/>
          </a:bodyPr>
          <a:lstStyle/>
          <a:p>
            <a:pPr marL="0" lvl="0" indent="0" algn="ctr" rtl="0">
              <a:spcBef>
                <a:spcPts val="0"/>
              </a:spcBef>
              <a:spcAft>
                <a:spcPts val="0"/>
              </a:spcAft>
              <a:buNone/>
            </a:pPr>
            <a:r>
              <a:rPr lang="en" sz="2518" b="1">
                <a:solidFill>
                  <a:schemeClr val="lt1"/>
                </a:solidFill>
                <a:latin typeface="Nunito"/>
                <a:ea typeface="Nunito"/>
                <a:cs typeface="Nunito"/>
                <a:sym typeface="Nunito"/>
              </a:rPr>
              <a:t>02</a:t>
            </a:r>
            <a:endParaRPr sz="2518" b="1">
              <a:solidFill>
                <a:schemeClr val="lt1"/>
              </a:solidFill>
              <a:latin typeface="Nunito"/>
              <a:ea typeface="Nunito"/>
              <a:cs typeface="Nunito"/>
              <a:sym typeface="Nunito"/>
            </a:endParaRPr>
          </a:p>
        </p:txBody>
      </p:sp>
      <p:sp>
        <p:nvSpPr>
          <p:cNvPr id="409" name="Google Shape;409;p88"/>
          <p:cNvSpPr txBox="1"/>
          <p:nvPr/>
        </p:nvSpPr>
        <p:spPr>
          <a:xfrm>
            <a:off x="1087992" y="2529670"/>
            <a:ext cx="7876500" cy="548700"/>
          </a:xfrm>
          <a:prstGeom prst="rect">
            <a:avLst/>
          </a:prstGeom>
          <a:noFill/>
          <a:ln>
            <a:noFill/>
          </a:ln>
        </p:spPr>
        <p:txBody>
          <a:bodyPr spcFirstLastPara="1" wrap="square" lIns="94750" tIns="94750" rIns="94750" bIns="94750" anchor="ctr" anchorCtr="0">
            <a:noAutofit/>
          </a:bodyPr>
          <a:lstStyle/>
          <a:p>
            <a:pPr marL="0" lvl="0" indent="0" algn="l" rtl="0">
              <a:lnSpc>
                <a:spcPct val="80000"/>
              </a:lnSpc>
              <a:spcBef>
                <a:spcPts val="0"/>
              </a:spcBef>
              <a:spcAft>
                <a:spcPts val="0"/>
              </a:spcAft>
              <a:buNone/>
            </a:pPr>
            <a:r>
              <a:rPr lang="en" sz="2400" b="1">
                <a:solidFill>
                  <a:srgbClr val="1E1B1C"/>
                </a:solidFill>
                <a:latin typeface="Nunito"/>
                <a:ea typeface="Nunito"/>
                <a:cs typeface="Nunito"/>
                <a:sym typeface="Nunito"/>
              </a:rPr>
              <a:t>Professional Conduct</a:t>
            </a:r>
            <a:endParaRPr sz="2400" b="1">
              <a:solidFill>
                <a:srgbClr val="1E1B1C"/>
              </a:solidFill>
              <a:latin typeface="Nunito"/>
              <a:ea typeface="Nunito"/>
              <a:cs typeface="Nunito"/>
              <a:sym typeface="Nunito"/>
            </a:endParaRPr>
          </a:p>
          <a:p>
            <a:pPr marL="0" lvl="0" indent="0" algn="l" rtl="0">
              <a:lnSpc>
                <a:spcPct val="80000"/>
              </a:lnSpc>
              <a:spcBef>
                <a:spcPts val="0"/>
              </a:spcBef>
              <a:spcAft>
                <a:spcPts val="0"/>
              </a:spcAft>
              <a:buNone/>
            </a:pPr>
            <a:r>
              <a:rPr lang="en" sz="1800">
                <a:solidFill>
                  <a:srgbClr val="1E1B1C"/>
                </a:solidFill>
                <a:latin typeface="Nunito"/>
                <a:ea typeface="Nunito"/>
                <a:cs typeface="Nunito"/>
                <a:sym typeface="Nunito"/>
              </a:rPr>
              <a:t>Ethics, Communication, Confidentiality, &amp; Professional Boundaries.</a:t>
            </a:r>
            <a:endParaRPr sz="2300" b="1">
              <a:solidFill>
                <a:srgbClr val="1E1B1C"/>
              </a:solidFill>
              <a:latin typeface="Nunito"/>
              <a:ea typeface="Nunito"/>
              <a:cs typeface="Nunito"/>
              <a:sym typeface="Nunito"/>
            </a:endParaRPr>
          </a:p>
        </p:txBody>
      </p:sp>
      <p:sp>
        <p:nvSpPr>
          <p:cNvPr id="410" name="Google Shape;410;p88"/>
          <p:cNvSpPr/>
          <p:nvPr/>
        </p:nvSpPr>
        <p:spPr>
          <a:xfrm>
            <a:off x="475950" y="3566111"/>
            <a:ext cx="612000" cy="516000"/>
          </a:xfrm>
          <a:prstGeom prst="rect">
            <a:avLst/>
          </a:prstGeom>
          <a:solidFill>
            <a:srgbClr val="9A8C77"/>
          </a:solidFill>
          <a:ln>
            <a:noFill/>
          </a:ln>
        </p:spPr>
        <p:txBody>
          <a:bodyPr spcFirstLastPara="1" wrap="square" lIns="107325" tIns="107325" rIns="107325" bIns="107325" anchor="ctr" anchorCtr="0">
            <a:noAutofit/>
          </a:bodyPr>
          <a:lstStyle/>
          <a:p>
            <a:pPr marL="0" lvl="0" indent="0" algn="ctr" rtl="0">
              <a:spcBef>
                <a:spcPts val="0"/>
              </a:spcBef>
              <a:spcAft>
                <a:spcPts val="0"/>
              </a:spcAft>
              <a:buNone/>
            </a:pPr>
            <a:r>
              <a:rPr lang="en" sz="2518" b="1">
                <a:solidFill>
                  <a:schemeClr val="lt1"/>
                </a:solidFill>
                <a:latin typeface="Nunito"/>
                <a:ea typeface="Nunito"/>
                <a:cs typeface="Nunito"/>
                <a:sym typeface="Nunito"/>
              </a:rPr>
              <a:t>03</a:t>
            </a:r>
            <a:endParaRPr sz="2518" b="1">
              <a:solidFill>
                <a:schemeClr val="lt1"/>
              </a:solidFill>
              <a:latin typeface="Nunito"/>
              <a:ea typeface="Nunito"/>
              <a:cs typeface="Nunito"/>
              <a:sym typeface="Nunito"/>
            </a:endParaRPr>
          </a:p>
        </p:txBody>
      </p:sp>
      <p:sp>
        <p:nvSpPr>
          <p:cNvPr id="411" name="Google Shape;411;p88"/>
          <p:cNvSpPr txBox="1"/>
          <p:nvPr/>
        </p:nvSpPr>
        <p:spPr>
          <a:xfrm>
            <a:off x="1087992" y="3535189"/>
            <a:ext cx="7876500" cy="548700"/>
          </a:xfrm>
          <a:prstGeom prst="rect">
            <a:avLst/>
          </a:prstGeom>
          <a:noFill/>
          <a:ln>
            <a:noFill/>
          </a:ln>
        </p:spPr>
        <p:txBody>
          <a:bodyPr spcFirstLastPara="1" wrap="square" lIns="94750" tIns="94750" rIns="94750" bIns="94750" anchor="ctr" anchorCtr="0">
            <a:noAutofit/>
          </a:bodyPr>
          <a:lstStyle/>
          <a:p>
            <a:pPr marL="0" lvl="0" indent="0" algn="l" rtl="0">
              <a:lnSpc>
                <a:spcPct val="80000"/>
              </a:lnSpc>
              <a:spcBef>
                <a:spcPts val="0"/>
              </a:spcBef>
              <a:spcAft>
                <a:spcPts val="0"/>
              </a:spcAft>
              <a:buNone/>
            </a:pPr>
            <a:r>
              <a:rPr lang="en" sz="2400" b="1">
                <a:solidFill>
                  <a:srgbClr val="1E1B1C"/>
                </a:solidFill>
                <a:latin typeface="Nunito"/>
                <a:ea typeface="Nunito"/>
                <a:cs typeface="Nunito"/>
                <a:sym typeface="Nunito"/>
              </a:rPr>
              <a:t>Reflective Practice</a:t>
            </a:r>
            <a:endParaRPr sz="2400" b="1">
              <a:solidFill>
                <a:srgbClr val="1E1B1C"/>
              </a:solidFill>
              <a:latin typeface="Nunito"/>
              <a:ea typeface="Nunito"/>
              <a:cs typeface="Nunito"/>
              <a:sym typeface="Nunito"/>
            </a:endParaRPr>
          </a:p>
          <a:p>
            <a:pPr marL="0" lvl="0" indent="0" algn="l" rtl="0">
              <a:lnSpc>
                <a:spcPct val="80000"/>
              </a:lnSpc>
              <a:spcBef>
                <a:spcPts val="0"/>
              </a:spcBef>
              <a:spcAft>
                <a:spcPts val="0"/>
              </a:spcAft>
              <a:buNone/>
            </a:pPr>
            <a:r>
              <a:rPr lang="en" sz="1800">
                <a:solidFill>
                  <a:srgbClr val="1E1B1C"/>
                </a:solidFill>
                <a:latin typeface="Nunito"/>
                <a:ea typeface="Nunito"/>
                <a:cs typeface="Nunito"/>
                <a:sym typeface="Nunito"/>
              </a:rPr>
              <a:t>Receiving Feedback, Reflection, Goal-Setting, &amp; Growth.</a:t>
            </a:r>
            <a:endParaRPr sz="2400" b="1">
              <a:solidFill>
                <a:srgbClr val="1E1B1C"/>
              </a:solidFill>
              <a:latin typeface="Nunito"/>
              <a:ea typeface="Nunito"/>
              <a:cs typeface="Nunito"/>
              <a:sym typeface="Nunito"/>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15"/>
        <p:cNvGrpSpPr/>
        <p:nvPr/>
      </p:nvGrpSpPr>
      <p:grpSpPr>
        <a:xfrm>
          <a:off x="0" y="0"/>
          <a:ext cx="0" cy="0"/>
          <a:chOff x="0" y="0"/>
          <a:chExt cx="0" cy="0"/>
        </a:xfrm>
      </p:grpSpPr>
      <p:sp>
        <p:nvSpPr>
          <p:cNvPr id="416" name="Google Shape;416;p89"/>
          <p:cNvSpPr txBox="1"/>
          <p:nvPr/>
        </p:nvSpPr>
        <p:spPr>
          <a:xfrm>
            <a:off x="0" y="0"/>
            <a:ext cx="9144000" cy="5143500"/>
          </a:xfrm>
          <a:prstGeom prst="rect">
            <a:avLst/>
          </a:prstGeom>
          <a:solidFill>
            <a:srgbClr val="313131"/>
          </a:solidFill>
          <a:ln>
            <a:noFill/>
          </a:ln>
        </p:spPr>
        <p:txBody>
          <a:bodyPr spcFirstLastPara="1" wrap="square" lIns="91425" tIns="91425" rIns="91425" bIns="91425" anchor="t" anchorCtr="0">
            <a:noAutofit/>
          </a:bodyPr>
          <a:lstStyle/>
          <a:p>
            <a:pPr marL="0" lvl="0" indent="0" algn="l" rtl="0">
              <a:spcBef>
                <a:spcPts val="0"/>
              </a:spcBef>
              <a:spcAft>
                <a:spcPts val="1000"/>
              </a:spcAft>
              <a:buClr>
                <a:schemeClr val="dk1"/>
              </a:buClr>
              <a:buSzPts val="1100"/>
              <a:buFont typeface="Arial"/>
              <a:buNone/>
            </a:pPr>
            <a:endParaRPr sz="1800" b="1">
              <a:solidFill>
                <a:schemeClr val="lt1"/>
              </a:solidFill>
              <a:latin typeface="Nunito"/>
              <a:ea typeface="Nunito"/>
              <a:cs typeface="Nunito"/>
              <a:sym typeface="Nunito"/>
            </a:endParaRPr>
          </a:p>
        </p:txBody>
      </p:sp>
      <p:sp>
        <p:nvSpPr>
          <p:cNvPr id="417" name="Google Shape;417;p89"/>
          <p:cNvSpPr/>
          <p:nvPr/>
        </p:nvSpPr>
        <p:spPr>
          <a:xfrm>
            <a:off x="322400" y="374850"/>
            <a:ext cx="8505000" cy="43938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p89"/>
          <p:cNvSpPr/>
          <p:nvPr/>
        </p:nvSpPr>
        <p:spPr>
          <a:xfrm>
            <a:off x="402900" y="463200"/>
            <a:ext cx="8338200" cy="4217100"/>
          </a:xfrm>
          <a:prstGeom prst="rect">
            <a:avLst/>
          </a:prstGeom>
          <a:noFill/>
          <a:ln w="381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 name="Google Shape;419;p89"/>
          <p:cNvSpPr txBox="1">
            <a:spLocks noGrp="1"/>
          </p:cNvSpPr>
          <p:nvPr>
            <p:ph type="title"/>
          </p:nvPr>
        </p:nvSpPr>
        <p:spPr>
          <a:xfrm>
            <a:off x="402900" y="463200"/>
            <a:ext cx="8338200" cy="4217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3600" b="1">
                <a:solidFill>
                  <a:schemeClr val="lt1"/>
                </a:solidFill>
                <a:latin typeface="Montserrat"/>
                <a:ea typeface="Montserrat"/>
                <a:cs typeface="Montserrat"/>
                <a:sym typeface="Montserrat"/>
              </a:rPr>
              <a:t>TEACHER CANDIDATE</a:t>
            </a:r>
            <a:endParaRPr sz="3600" b="1">
              <a:solidFill>
                <a:schemeClr val="lt1"/>
              </a:solidFill>
              <a:latin typeface="Montserrat"/>
              <a:ea typeface="Montserrat"/>
              <a:cs typeface="Montserrat"/>
              <a:sym typeface="Montserrat"/>
            </a:endParaRPr>
          </a:p>
          <a:p>
            <a:pPr marL="0" lvl="0" indent="0" algn="ctr" rtl="0">
              <a:lnSpc>
                <a:spcPct val="100000"/>
              </a:lnSpc>
              <a:spcBef>
                <a:spcPts val="1200"/>
              </a:spcBef>
              <a:spcAft>
                <a:spcPts val="1200"/>
              </a:spcAft>
              <a:buNone/>
            </a:pPr>
            <a:r>
              <a:rPr lang="en" sz="3000" i="1">
                <a:solidFill>
                  <a:schemeClr val="lt1"/>
                </a:solidFill>
                <a:latin typeface="Nunito"/>
                <a:ea typeface="Nunito"/>
                <a:cs typeface="Nunito"/>
                <a:sym typeface="Nunito"/>
              </a:rPr>
              <a:t>A student formally admitted to the proposed WC EPP who completes clinical teaching in the classroom of a Cooperating Teacher to demonstrate proficiency in the educator standards</a:t>
            </a:r>
            <a:endParaRPr sz="3000">
              <a:solidFill>
                <a:schemeClr val="lt1"/>
              </a:solidFill>
              <a:latin typeface="Nunito"/>
              <a:ea typeface="Nunito"/>
              <a:cs typeface="Nunito"/>
              <a:sym typeface="Nunito"/>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23"/>
        <p:cNvGrpSpPr/>
        <p:nvPr/>
      </p:nvGrpSpPr>
      <p:grpSpPr>
        <a:xfrm>
          <a:off x="0" y="0"/>
          <a:ext cx="0" cy="0"/>
          <a:chOff x="0" y="0"/>
          <a:chExt cx="0" cy="0"/>
        </a:xfrm>
      </p:grpSpPr>
      <p:sp>
        <p:nvSpPr>
          <p:cNvPr id="424" name="Google Shape;424;p90"/>
          <p:cNvSpPr/>
          <p:nvPr/>
        </p:nvSpPr>
        <p:spPr>
          <a:xfrm>
            <a:off x="-375975" y="3422575"/>
            <a:ext cx="10031400" cy="1781100"/>
          </a:xfrm>
          <a:prstGeom prst="rect">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25" name="Google Shape;425;p90"/>
          <p:cNvSpPr txBox="1"/>
          <p:nvPr/>
        </p:nvSpPr>
        <p:spPr>
          <a:xfrm>
            <a:off x="1813000" y="787000"/>
            <a:ext cx="7331100" cy="1581000"/>
          </a:xfrm>
          <a:prstGeom prst="rect">
            <a:avLst/>
          </a:prstGeom>
          <a:noFill/>
          <a:ln>
            <a:noFill/>
          </a:ln>
        </p:spPr>
        <p:txBody>
          <a:bodyPr spcFirstLastPara="1" wrap="square" lIns="91425" tIns="91425" rIns="91425" bIns="91425" anchor="ctr" anchorCtr="0">
            <a:noAutofit/>
          </a:bodyPr>
          <a:lstStyle/>
          <a:p>
            <a:pPr marL="114300" lvl="0" indent="0" algn="l" rtl="0">
              <a:spcBef>
                <a:spcPts val="0"/>
              </a:spcBef>
              <a:spcAft>
                <a:spcPts val="0"/>
              </a:spcAft>
              <a:buClr>
                <a:schemeClr val="dk1"/>
              </a:buClr>
              <a:buSzPts val="1100"/>
              <a:buFont typeface="Arial"/>
              <a:buNone/>
            </a:pPr>
            <a:r>
              <a:rPr lang="en" sz="4800" b="1">
                <a:solidFill>
                  <a:schemeClr val="lt1"/>
                </a:solidFill>
                <a:latin typeface="Montserrat"/>
                <a:ea typeface="Montserrat"/>
                <a:cs typeface="Montserrat"/>
                <a:sym typeface="Montserrat"/>
              </a:rPr>
              <a:t>CLINICAL TEACHING</a:t>
            </a:r>
            <a:endParaRPr sz="4800" b="1">
              <a:solidFill>
                <a:schemeClr val="lt1"/>
              </a:solidFill>
              <a:latin typeface="Montserrat"/>
              <a:ea typeface="Montserrat"/>
              <a:cs typeface="Montserrat"/>
              <a:sym typeface="Montserrat"/>
            </a:endParaRPr>
          </a:p>
          <a:p>
            <a:pPr marL="114300" lvl="0" indent="0" algn="l" rtl="0">
              <a:spcBef>
                <a:spcPts val="0"/>
              </a:spcBef>
              <a:spcAft>
                <a:spcPts val="0"/>
              </a:spcAft>
              <a:buNone/>
            </a:pPr>
            <a:r>
              <a:rPr lang="en" sz="3000">
                <a:solidFill>
                  <a:schemeClr val="lt1"/>
                </a:solidFill>
                <a:latin typeface="Nunito"/>
                <a:ea typeface="Nunito"/>
                <a:cs typeface="Nunito"/>
                <a:sym typeface="Nunito"/>
              </a:rPr>
              <a:t>Your Role, Requirements, Observations, &amp; Documentation</a:t>
            </a:r>
            <a:endParaRPr sz="1200" i="1">
              <a:solidFill>
                <a:schemeClr val="lt1"/>
              </a:solidFill>
              <a:latin typeface="Nunito"/>
              <a:ea typeface="Nunito"/>
              <a:cs typeface="Nunito"/>
              <a:sym typeface="Nunito"/>
            </a:endParaRPr>
          </a:p>
        </p:txBody>
      </p:sp>
      <p:pic>
        <p:nvPicPr>
          <p:cNvPr id="426" name="Google Shape;426;p90"/>
          <p:cNvPicPr preferRelativeResize="0"/>
          <p:nvPr/>
        </p:nvPicPr>
        <p:blipFill rotWithShape="1">
          <a:blip r:embed="rId3">
            <a:alphaModFix amt="70000"/>
          </a:blip>
          <a:srcRect t="30510" b="30595"/>
          <a:stretch/>
        </p:blipFill>
        <p:spPr>
          <a:xfrm>
            <a:off x="122725" y="3448350"/>
            <a:ext cx="8837402" cy="1729549"/>
          </a:xfrm>
          <a:prstGeom prst="rect">
            <a:avLst/>
          </a:prstGeom>
          <a:noFill/>
          <a:ln>
            <a:noFill/>
          </a:ln>
        </p:spPr>
      </p:pic>
      <p:cxnSp>
        <p:nvCxnSpPr>
          <p:cNvPr id="427" name="Google Shape;427;p90"/>
          <p:cNvCxnSpPr/>
          <p:nvPr/>
        </p:nvCxnSpPr>
        <p:spPr>
          <a:xfrm rot="10800000" flipH="1">
            <a:off x="-14262" y="3362400"/>
            <a:ext cx="9172500" cy="5700"/>
          </a:xfrm>
          <a:prstGeom prst="straightConnector1">
            <a:avLst/>
          </a:prstGeom>
          <a:noFill/>
          <a:ln w="114300" cap="flat" cmpd="sng">
            <a:solidFill>
              <a:srgbClr val="9A8C77"/>
            </a:solidFill>
            <a:prstDash val="solid"/>
            <a:round/>
            <a:headEnd type="none" w="med" len="med"/>
            <a:tailEnd type="none" w="med" len="med"/>
          </a:ln>
        </p:spPr>
      </p:cxnSp>
      <p:sp>
        <p:nvSpPr>
          <p:cNvPr id="428" name="Google Shape;428;p90"/>
          <p:cNvSpPr/>
          <p:nvPr/>
        </p:nvSpPr>
        <p:spPr>
          <a:xfrm>
            <a:off x="223000" y="787000"/>
            <a:ext cx="1590000" cy="1581000"/>
          </a:xfrm>
          <a:prstGeom prst="rect">
            <a:avLst/>
          </a:prstGeom>
          <a:solidFill>
            <a:srgbClr val="9A8C77"/>
          </a:solidFill>
          <a:ln>
            <a:noFill/>
          </a:ln>
        </p:spPr>
        <p:txBody>
          <a:bodyPr spcFirstLastPara="1" wrap="square" lIns="107325" tIns="107325" rIns="107325" bIns="107325" anchor="ctr" anchorCtr="0">
            <a:noAutofit/>
          </a:bodyPr>
          <a:lstStyle/>
          <a:p>
            <a:pPr marL="0" lvl="0" indent="0" algn="ctr" rtl="0">
              <a:spcBef>
                <a:spcPts val="0"/>
              </a:spcBef>
              <a:spcAft>
                <a:spcPts val="0"/>
              </a:spcAft>
              <a:buNone/>
            </a:pPr>
            <a:r>
              <a:rPr lang="en" sz="9600" b="1">
                <a:solidFill>
                  <a:schemeClr val="lt1"/>
                </a:solidFill>
                <a:latin typeface="Montserrat"/>
                <a:ea typeface="Montserrat"/>
                <a:cs typeface="Montserrat"/>
                <a:sym typeface="Montserrat"/>
              </a:rPr>
              <a:t>01</a:t>
            </a:r>
            <a:endParaRPr sz="9600" b="1">
              <a:solidFill>
                <a:schemeClr val="lt1"/>
              </a:solidFill>
              <a:latin typeface="Montserrat"/>
              <a:ea typeface="Montserrat"/>
              <a:cs typeface="Montserrat"/>
              <a:sym typeface="Montserra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9A8C77"/>
        </a:solidFill>
        <a:effectLst/>
      </p:bgPr>
    </p:bg>
    <p:spTree>
      <p:nvGrpSpPr>
        <p:cNvPr id="1" name="Shape 432"/>
        <p:cNvGrpSpPr/>
        <p:nvPr/>
      </p:nvGrpSpPr>
      <p:grpSpPr>
        <a:xfrm>
          <a:off x="0" y="0"/>
          <a:ext cx="0" cy="0"/>
          <a:chOff x="0" y="0"/>
          <a:chExt cx="0" cy="0"/>
        </a:xfrm>
      </p:grpSpPr>
      <p:sp>
        <p:nvSpPr>
          <p:cNvPr id="433" name="Google Shape;433;p91"/>
          <p:cNvSpPr txBox="1">
            <a:spLocks noGrp="1"/>
          </p:cNvSpPr>
          <p:nvPr>
            <p:ph type="title"/>
          </p:nvPr>
        </p:nvSpPr>
        <p:spPr>
          <a:xfrm>
            <a:off x="825400" y="1768800"/>
            <a:ext cx="7480200" cy="1605900"/>
          </a:xfrm>
          <a:prstGeom prst="rect">
            <a:avLst/>
          </a:prstGeom>
        </p:spPr>
        <p:txBody>
          <a:bodyPr spcFirstLastPara="1" wrap="square" lIns="91425" tIns="91425" rIns="91425" bIns="91425" anchor="ctr" anchorCtr="0">
            <a:noAutofit/>
          </a:bodyPr>
          <a:lstStyle/>
          <a:p>
            <a:pPr marL="0" lvl="0" indent="0" algn="l" rtl="0">
              <a:lnSpc>
                <a:spcPct val="90000"/>
              </a:lnSpc>
              <a:spcBef>
                <a:spcPts val="0"/>
              </a:spcBef>
              <a:spcAft>
                <a:spcPts val="0"/>
              </a:spcAft>
              <a:buNone/>
            </a:pPr>
            <a:r>
              <a:rPr lang="en" sz="3600" b="1">
                <a:latin typeface="Montserrat"/>
                <a:ea typeface="Montserrat"/>
                <a:cs typeface="Montserrat"/>
                <a:sym typeface="Montserrat"/>
              </a:rPr>
              <a:t>Clinical Teaching</a:t>
            </a:r>
            <a:r>
              <a:rPr lang="en" sz="3000">
                <a:latin typeface="Nunito"/>
                <a:ea typeface="Nunito"/>
                <a:cs typeface="Nunito"/>
                <a:sym typeface="Nunito"/>
              </a:rPr>
              <a:t> is one supervised assignment across two consecutive semesters and totaling at least 490 hours.</a:t>
            </a:r>
            <a:endParaRPr sz="3000">
              <a:latin typeface="Nunito"/>
              <a:ea typeface="Nunito"/>
              <a:cs typeface="Nunito"/>
              <a:sym typeface="Nunito"/>
            </a:endParaRPr>
          </a:p>
          <a:p>
            <a:pPr marL="0" lvl="0" indent="0" algn="l" rtl="0">
              <a:lnSpc>
                <a:spcPct val="90000"/>
              </a:lnSpc>
              <a:spcBef>
                <a:spcPts val="0"/>
              </a:spcBef>
              <a:spcAft>
                <a:spcPts val="0"/>
              </a:spcAft>
              <a:buNone/>
            </a:pPr>
            <a:r>
              <a:rPr lang="en" sz="3000">
                <a:latin typeface="Nunito"/>
                <a:ea typeface="Nunito"/>
                <a:cs typeface="Nunito"/>
                <a:sym typeface="Nunito"/>
              </a:rPr>
              <a:t>Candidates move from guided practice to  increasing instructional responsibility via planning, teaching, assessment, classroom management, and professional collaboration.</a:t>
            </a:r>
            <a:endParaRPr sz="3000">
              <a:latin typeface="Nunito"/>
              <a:ea typeface="Nunito"/>
              <a:cs typeface="Nunito"/>
              <a:sym typeface="Nunito"/>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37"/>
        <p:cNvGrpSpPr/>
        <p:nvPr/>
      </p:nvGrpSpPr>
      <p:grpSpPr>
        <a:xfrm>
          <a:off x="0" y="0"/>
          <a:ext cx="0" cy="0"/>
          <a:chOff x="0" y="0"/>
          <a:chExt cx="0" cy="0"/>
        </a:xfrm>
      </p:grpSpPr>
      <p:pic>
        <p:nvPicPr>
          <p:cNvPr id="438" name="Google Shape;438;p92"/>
          <p:cNvPicPr preferRelativeResize="0"/>
          <p:nvPr/>
        </p:nvPicPr>
        <p:blipFill>
          <a:blip r:embed="rId3">
            <a:alphaModFix/>
          </a:blip>
          <a:stretch>
            <a:fillRect/>
          </a:stretch>
        </p:blipFill>
        <p:spPr>
          <a:xfrm>
            <a:off x="2864435" y="1316748"/>
            <a:ext cx="3234227" cy="3222050"/>
          </a:xfrm>
          <a:prstGeom prst="rect">
            <a:avLst/>
          </a:prstGeom>
          <a:noFill/>
          <a:ln>
            <a:noFill/>
          </a:ln>
        </p:spPr>
      </p:pic>
      <p:sp>
        <p:nvSpPr>
          <p:cNvPr id="439" name="Google Shape;439;p92"/>
          <p:cNvSpPr txBox="1"/>
          <p:nvPr/>
        </p:nvSpPr>
        <p:spPr>
          <a:xfrm>
            <a:off x="300000" y="1579275"/>
            <a:ext cx="2133600" cy="10713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en" sz="1200">
                <a:solidFill>
                  <a:schemeClr val="lt1"/>
                </a:solidFill>
                <a:latin typeface="Nunito"/>
                <a:ea typeface="Nunito"/>
                <a:cs typeface="Nunito"/>
                <a:sym typeface="Nunito"/>
              </a:rPr>
              <a:t>Supports Candidate access by helping ensure an appropriate school setting, site access, and a professional learning environment.</a:t>
            </a:r>
            <a:endParaRPr sz="1200">
              <a:solidFill>
                <a:schemeClr val="lt1"/>
              </a:solidFill>
              <a:latin typeface="Nunito"/>
              <a:ea typeface="Nunito"/>
              <a:cs typeface="Nunito"/>
              <a:sym typeface="Nunito"/>
            </a:endParaRPr>
          </a:p>
        </p:txBody>
      </p:sp>
      <p:sp>
        <p:nvSpPr>
          <p:cNvPr id="440" name="Google Shape;440;p92"/>
          <p:cNvSpPr txBox="1"/>
          <p:nvPr/>
        </p:nvSpPr>
        <p:spPr>
          <a:xfrm>
            <a:off x="224700" y="3186600"/>
            <a:ext cx="2639700" cy="16623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1000"/>
              </a:spcBef>
              <a:spcAft>
                <a:spcPts val="0"/>
              </a:spcAft>
              <a:buNone/>
            </a:pPr>
            <a:r>
              <a:rPr lang="en" sz="1100" b="1">
                <a:solidFill>
                  <a:schemeClr val="lt1"/>
                </a:solidFill>
                <a:latin typeface="Nunito"/>
                <a:ea typeface="Nunito"/>
                <a:cs typeface="Nunito"/>
                <a:sym typeface="Nunito"/>
              </a:rPr>
              <a:t>Clinical Teaching Cooperating Teachers</a:t>
            </a:r>
            <a:r>
              <a:rPr lang="en" sz="1100">
                <a:solidFill>
                  <a:schemeClr val="lt1"/>
                </a:solidFill>
                <a:latin typeface="Nunito"/>
                <a:ea typeface="Nunito"/>
                <a:cs typeface="Nunito"/>
                <a:sym typeface="Nunito"/>
              </a:rPr>
              <a:t>: provide daily modeling, guidance, and feedback during the clinical teaching assignment. Collaborate with Field Supervisor to support Candidate growth and readiness for certification.</a:t>
            </a:r>
            <a:endParaRPr sz="1100">
              <a:solidFill>
                <a:schemeClr val="lt1"/>
              </a:solidFill>
              <a:latin typeface="Nunito"/>
              <a:ea typeface="Nunito"/>
              <a:cs typeface="Nunito"/>
              <a:sym typeface="Nunito"/>
            </a:endParaRPr>
          </a:p>
        </p:txBody>
      </p:sp>
      <p:sp>
        <p:nvSpPr>
          <p:cNvPr id="441" name="Google Shape;441;p92"/>
          <p:cNvSpPr txBox="1"/>
          <p:nvPr/>
        </p:nvSpPr>
        <p:spPr>
          <a:xfrm>
            <a:off x="6862800" y="1816575"/>
            <a:ext cx="2133600" cy="10713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en" sz="1200">
                <a:solidFill>
                  <a:schemeClr val="lt1"/>
                </a:solidFill>
                <a:latin typeface="Nunito"/>
                <a:ea typeface="Nunito"/>
                <a:cs typeface="Nunito"/>
                <a:sym typeface="Nunito"/>
              </a:rPr>
              <a:t>Delivers coursework and performance-based preparation that support Candidate development, field application, and certification readiness.</a:t>
            </a:r>
            <a:endParaRPr sz="1200">
              <a:solidFill>
                <a:srgbClr val="FFFFFF"/>
              </a:solidFill>
              <a:latin typeface="Nunito"/>
              <a:ea typeface="Nunito"/>
              <a:cs typeface="Nunito"/>
              <a:sym typeface="Nunito"/>
            </a:endParaRPr>
          </a:p>
        </p:txBody>
      </p:sp>
      <p:sp>
        <p:nvSpPr>
          <p:cNvPr id="442" name="Google Shape;442;p92"/>
          <p:cNvSpPr txBox="1"/>
          <p:nvPr/>
        </p:nvSpPr>
        <p:spPr>
          <a:xfrm>
            <a:off x="6739050" y="3243625"/>
            <a:ext cx="2133600" cy="12189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en" sz="1200">
                <a:solidFill>
                  <a:schemeClr val="lt1"/>
                </a:solidFill>
                <a:latin typeface="Nunito"/>
                <a:ea typeface="Nunito"/>
                <a:cs typeface="Nunito"/>
                <a:sym typeface="Nunito"/>
              </a:rPr>
              <a:t>Provides supervision during clinical teaching through formal and informal observations, coaching, feedback, and collaboration with the clinical teaching Cooperating Teacher.</a:t>
            </a:r>
            <a:endParaRPr sz="1200">
              <a:solidFill>
                <a:srgbClr val="FFFFFF"/>
              </a:solidFill>
              <a:latin typeface="Nunito"/>
              <a:ea typeface="Nunito"/>
              <a:cs typeface="Nunito"/>
              <a:sym typeface="Nunito"/>
            </a:endParaRPr>
          </a:p>
        </p:txBody>
      </p:sp>
      <p:sp>
        <p:nvSpPr>
          <p:cNvPr id="443" name="Google Shape;443;p92"/>
          <p:cNvSpPr txBox="1"/>
          <p:nvPr/>
        </p:nvSpPr>
        <p:spPr>
          <a:xfrm>
            <a:off x="2864390" y="309850"/>
            <a:ext cx="3234300" cy="9234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None/>
            </a:pPr>
            <a:r>
              <a:rPr lang="en" sz="1200">
                <a:solidFill>
                  <a:srgbClr val="FFFFFF"/>
                </a:solidFill>
                <a:latin typeface="Nunito"/>
                <a:ea typeface="Nunito"/>
                <a:cs typeface="Nunito"/>
                <a:sym typeface="Nunito"/>
              </a:rPr>
              <a:t>Provides oversight of the educator preparation program, monitors Candidate progression, and ensures compliance with state and institutional requirements.</a:t>
            </a:r>
            <a:endParaRPr sz="1200">
              <a:solidFill>
                <a:srgbClr val="FFFFFF"/>
              </a:solidFill>
              <a:latin typeface="Nunito"/>
              <a:ea typeface="Nunito"/>
              <a:cs typeface="Nunito"/>
              <a:sym typeface="Nunito"/>
            </a:endParaRPr>
          </a:p>
          <a:p>
            <a:pPr marL="0" lvl="0" indent="0" algn="ctr" rtl="0">
              <a:spcBef>
                <a:spcPts val="0"/>
              </a:spcBef>
              <a:spcAft>
                <a:spcPts val="0"/>
              </a:spcAft>
              <a:buNone/>
            </a:pPr>
            <a:endParaRPr sz="1200">
              <a:solidFill>
                <a:srgbClr val="FFFFFF"/>
              </a:solidFill>
              <a:latin typeface="Nunito"/>
              <a:ea typeface="Nunito"/>
              <a:cs typeface="Nunito"/>
              <a:sym typeface="Nunito"/>
            </a:endParaRPr>
          </a:p>
        </p:txBody>
      </p:sp>
      <p:cxnSp>
        <p:nvCxnSpPr>
          <p:cNvPr id="444" name="Google Shape;444;p92"/>
          <p:cNvCxnSpPr>
            <a:stCxn id="443" idx="2"/>
          </p:cNvCxnSpPr>
          <p:nvPr/>
        </p:nvCxnSpPr>
        <p:spPr>
          <a:xfrm flipH="1">
            <a:off x="4479140" y="1233250"/>
            <a:ext cx="2400" cy="626700"/>
          </a:xfrm>
          <a:prstGeom prst="straightConnector1">
            <a:avLst/>
          </a:prstGeom>
          <a:noFill/>
          <a:ln w="28575" cap="flat" cmpd="sng">
            <a:solidFill>
              <a:srgbClr val="FFFFFF"/>
            </a:solidFill>
            <a:prstDash val="solid"/>
            <a:round/>
            <a:headEnd type="none" w="med" len="med"/>
            <a:tailEnd type="oval" w="med" len="med"/>
          </a:ln>
        </p:spPr>
      </p:cxnSp>
      <p:cxnSp>
        <p:nvCxnSpPr>
          <p:cNvPr id="445" name="Google Shape;445;p92"/>
          <p:cNvCxnSpPr/>
          <p:nvPr/>
        </p:nvCxnSpPr>
        <p:spPr>
          <a:xfrm>
            <a:off x="2436800" y="2154075"/>
            <a:ext cx="1099800" cy="10500"/>
          </a:xfrm>
          <a:prstGeom prst="straightConnector1">
            <a:avLst/>
          </a:prstGeom>
          <a:noFill/>
          <a:ln w="28575" cap="flat" cmpd="sng">
            <a:solidFill>
              <a:srgbClr val="FFFFFF"/>
            </a:solidFill>
            <a:prstDash val="solid"/>
            <a:round/>
            <a:headEnd type="none" w="med" len="med"/>
            <a:tailEnd type="oval" w="med" len="med"/>
          </a:ln>
        </p:spPr>
      </p:cxnSp>
      <p:cxnSp>
        <p:nvCxnSpPr>
          <p:cNvPr id="446" name="Google Shape;446;p92"/>
          <p:cNvCxnSpPr>
            <a:stCxn id="441" idx="1"/>
          </p:cNvCxnSpPr>
          <p:nvPr/>
        </p:nvCxnSpPr>
        <p:spPr>
          <a:xfrm flipH="1">
            <a:off x="5486400" y="2352225"/>
            <a:ext cx="1376400" cy="4800"/>
          </a:xfrm>
          <a:prstGeom prst="straightConnector1">
            <a:avLst/>
          </a:prstGeom>
          <a:noFill/>
          <a:ln w="28575" cap="flat" cmpd="sng">
            <a:solidFill>
              <a:srgbClr val="FFFFFF"/>
            </a:solidFill>
            <a:prstDash val="solid"/>
            <a:round/>
            <a:headEnd type="none" w="med" len="med"/>
            <a:tailEnd type="oval" w="med" len="med"/>
          </a:ln>
        </p:spPr>
      </p:cxnSp>
      <p:cxnSp>
        <p:nvCxnSpPr>
          <p:cNvPr id="447" name="Google Shape;447;p92"/>
          <p:cNvCxnSpPr/>
          <p:nvPr/>
        </p:nvCxnSpPr>
        <p:spPr>
          <a:xfrm rot="10800000" flipH="1">
            <a:off x="2714625" y="3819450"/>
            <a:ext cx="924000" cy="9600"/>
          </a:xfrm>
          <a:prstGeom prst="straightConnector1">
            <a:avLst/>
          </a:prstGeom>
          <a:noFill/>
          <a:ln w="28575" cap="flat" cmpd="sng">
            <a:solidFill>
              <a:srgbClr val="FFFFFF"/>
            </a:solidFill>
            <a:prstDash val="solid"/>
            <a:round/>
            <a:headEnd type="none" w="med" len="med"/>
            <a:tailEnd type="oval" w="med" len="med"/>
          </a:ln>
        </p:spPr>
      </p:cxnSp>
      <p:cxnSp>
        <p:nvCxnSpPr>
          <p:cNvPr id="448" name="Google Shape;448;p92"/>
          <p:cNvCxnSpPr>
            <a:stCxn id="442" idx="1"/>
          </p:cNvCxnSpPr>
          <p:nvPr/>
        </p:nvCxnSpPr>
        <p:spPr>
          <a:xfrm flipH="1">
            <a:off x="5162550" y="3853075"/>
            <a:ext cx="1576500" cy="1200"/>
          </a:xfrm>
          <a:prstGeom prst="straightConnector1">
            <a:avLst/>
          </a:prstGeom>
          <a:noFill/>
          <a:ln w="28575" cap="flat" cmpd="sng">
            <a:solidFill>
              <a:srgbClr val="FFFFFF"/>
            </a:solidFill>
            <a:prstDash val="solid"/>
            <a:round/>
            <a:headEnd type="none" w="med" len="med"/>
            <a:tailEnd type="oval" w="med" len="med"/>
          </a:ln>
        </p:spPr>
      </p:cxnSp>
      <p:sp>
        <p:nvSpPr>
          <p:cNvPr id="449" name="Google Shape;449;p92"/>
          <p:cNvSpPr txBox="1"/>
          <p:nvPr/>
        </p:nvSpPr>
        <p:spPr>
          <a:xfrm>
            <a:off x="224700" y="162100"/>
            <a:ext cx="2775300" cy="12189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400" b="1">
                <a:solidFill>
                  <a:srgbClr val="FFFFFF"/>
                </a:solidFill>
                <a:latin typeface="Montserrat"/>
                <a:ea typeface="Montserrat"/>
                <a:cs typeface="Montserrat"/>
                <a:sym typeface="Montserrat"/>
              </a:rPr>
              <a:t>CANDIDATE</a:t>
            </a:r>
            <a:endParaRPr sz="2400" b="1">
              <a:solidFill>
                <a:srgbClr val="FFFFFF"/>
              </a:solidFill>
              <a:latin typeface="Montserrat"/>
              <a:ea typeface="Montserrat"/>
              <a:cs typeface="Montserrat"/>
              <a:sym typeface="Montserrat"/>
            </a:endParaRPr>
          </a:p>
          <a:p>
            <a:pPr marL="0" lvl="0" indent="0" algn="l" rtl="0">
              <a:spcBef>
                <a:spcPts val="0"/>
              </a:spcBef>
              <a:spcAft>
                <a:spcPts val="500"/>
              </a:spcAft>
              <a:buNone/>
            </a:pPr>
            <a:r>
              <a:rPr lang="en" sz="2400" b="1">
                <a:solidFill>
                  <a:srgbClr val="FFFFFF"/>
                </a:solidFill>
                <a:latin typeface="Montserrat"/>
                <a:ea typeface="Montserrat"/>
                <a:cs typeface="Montserrat"/>
                <a:sym typeface="Montserrat"/>
              </a:rPr>
              <a:t>SUPPORT TEAM</a:t>
            </a:r>
            <a:endParaRPr sz="2400" b="1">
              <a:solidFill>
                <a:srgbClr val="FFFFFF"/>
              </a:solidFill>
              <a:latin typeface="Montserrat"/>
              <a:ea typeface="Montserrat"/>
              <a:cs typeface="Montserrat"/>
              <a:sym typeface="Montserrat"/>
            </a:endParaRPr>
          </a:p>
        </p:txBody>
      </p:sp>
      <p:pic>
        <p:nvPicPr>
          <p:cNvPr id="450" name="Google Shape;450;p92"/>
          <p:cNvPicPr preferRelativeResize="0"/>
          <p:nvPr/>
        </p:nvPicPr>
        <p:blipFill>
          <a:blip r:embed="rId4">
            <a:alphaModFix/>
          </a:blip>
          <a:stretch>
            <a:fillRect/>
          </a:stretch>
        </p:blipFill>
        <p:spPr>
          <a:xfrm rot="2117684">
            <a:off x="3493894" y="3554143"/>
            <a:ext cx="866788" cy="348337"/>
          </a:xfrm>
          <a:prstGeom prst="rect">
            <a:avLst/>
          </a:prstGeom>
          <a:noFill/>
          <a:ln>
            <a:noFill/>
          </a:ln>
        </p:spPr>
      </p:pic>
      <p:sp>
        <p:nvSpPr>
          <p:cNvPr id="451" name="Google Shape;451;p92"/>
          <p:cNvSpPr txBox="1"/>
          <p:nvPr/>
        </p:nvSpPr>
        <p:spPr>
          <a:xfrm rot="2285483">
            <a:off x="3476323" y="3495418"/>
            <a:ext cx="982303" cy="480115"/>
          </a:xfrm>
          <a:prstGeom prst="rect">
            <a:avLst/>
          </a:prstGeom>
          <a:noFill/>
          <a:ln>
            <a:noFill/>
          </a:ln>
        </p:spPr>
        <p:txBody>
          <a:bodyPr spcFirstLastPara="1" wrap="square" lIns="91425" tIns="91425" rIns="91425" bIns="91425" anchor="t" anchorCtr="0">
            <a:spAutoFit/>
          </a:bodyPr>
          <a:lstStyle/>
          <a:p>
            <a:pPr marL="0" lvl="0" indent="0" algn="ctr" rtl="0">
              <a:lnSpc>
                <a:spcPct val="80000"/>
              </a:lnSpc>
              <a:spcBef>
                <a:spcPts val="0"/>
              </a:spcBef>
              <a:spcAft>
                <a:spcPts val="0"/>
              </a:spcAft>
              <a:buNone/>
            </a:pPr>
            <a:r>
              <a:rPr lang="en" sz="1200" b="1">
                <a:solidFill>
                  <a:schemeClr val="lt1"/>
                </a:solidFill>
                <a:latin typeface="Nunito"/>
                <a:ea typeface="Nunito"/>
                <a:cs typeface="Nunito"/>
                <a:sym typeface="Nunito"/>
              </a:rPr>
              <a:t>In-Service</a:t>
            </a:r>
            <a:endParaRPr sz="1200" b="1">
              <a:solidFill>
                <a:schemeClr val="lt1"/>
              </a:solidFill>
              <a:latin typeface="Nunito"/>
              <a:ea typeface="Nunito"/>
              <a:cs typeface="Nunito"/>
              <a:sym typeface="Nunito"/>
            </a:endParaRPr>
          </a:p>
          <a:p>
            <a:pPr marL="0" lvl="0" indent="0" algn="ctr" rtl="0">
              <a:lnSpc>
                <a:spcPct val="80000"/>
              </a:lnSpc>
              <a:spcBef>
                <a:spcPts val="0"/>
              </a:spcBef>
              <a:spcAft>
                <a:spcPts val="0"/>
              </a:spcAft>
              <a:buNone/>
            </a:pPr>
            <a:r>
              <a:rPr lang="en" sz="1200" b="1">
                <a:solidFill>
                  <a:schemeClr val="lt1"/>
                </a:solidFill>
                <a:latin typeface="Nunito"/>
                <a:ea typeface="Nunito"/>
                <a:cs typeface="Nunito"/>
                <a:sym typeface="Nunito"/>
              </a:rPr>
              <a:t>Teachers</a:t>
            </a:r>
            <a:endParaRPr sz="1200" b="1">
              <a:solidFill>
                <a:schemeClr val="lt1"/>
              </a:solidFill>
              <a:latin typeface="Nunito"/>
              <a:ea typeface="Nunito"/>
              <a:cs typeface="Nunito"/>
              <a:sym typeface="Nunito"/>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55"/>
        <p:cNvGrpSpPr/>
        <p:nvPr/>
      </p:nvGrpSpPr>
      <p:grpSpPr>
        <a:xfrm>
          <a:off x="0" y="0"/>
          <a:ext cx="0" cy="0"/>
          <a:chOff x="0" y="0"/>
          <a:chExt cx="0" cy="0"/>
        </a:xfrm>
      </p:grpSpPr>
      <p:sp>
        <p:nvSpPr>
          <p:cNvPr id="456" name="Google Shape;456;p93"/>
          <p:cNvSpPr txBox="1"/>
          <p:nvPr/>
        </p:nvSpPr>
        <p:spPr>
          <a:xfrm>
            <a:off x="278550" y="518288"/>
            <a:ext cx="8865600" cy="583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3600" b="1">
                <a:solidFill>
                  <a:srgbClr val="212121"/>
                </a:solidFill>
                <a:latin typeface="Montserrat"/>
                <a:ea typeface="Montserrat"/>
                <a:cs typeface="Montserrat"/>
                <a:sym typeface="Montserrat"/>
              </a:rPr>
              <a:t>ASSIGNMENT BY THE NUMBERS</a:t>
            </a:r>
            <a:endParaRPr sz="3600" i="1">
              <a:solidFill>
                <a:srgbClr val="212121"/>
              </a:solidFill>
              <a:latin typeface="Nunito"/>
              <a:ea typeface="Nunito"/>
              <a:cs typeface="Nunito"/>
              <a:sym typeface="Nunito"/>
            </a:endParaRPr>
          </a:p>
        </p:txBody>
      </p:sp>
      <p:sp>
        <p:nvSpPr>
          <p:cNvPr id="457" name="Google Shape;457;p93"/>
          <p:cNvSpPr/>
          <p:nvPr/>
        </p:nvSpPr>
        <p:spPr>
          <a:xfrm>
            <a:off x="-33300" y="0"/>
            <a:ext cx="9210600" cy="133500"/>
          </a:xfrm>
          <a:prstGeom prst="rect">
            <a:avLst/>
          </a:prstGeom>
          <a:solidFill>
            <a:srgbClr val="21212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58" name="Google Shape;458;p93"/>
          <p:cNvSpPr/>
          <p:nvPr/>
        </p:nvSpPr>
        <p:spPr>
          <a:xfrm>
            <a:off x="2489817" y="1398425"/>
            <a:ext cx="1966800" cy="1949700"/>
          </a:xfrm>
          <a:prstGeom prst="roundRect">
            <a:avLst>
              <a:gd name="adj" fmla="val 6903"/>
            </a:avLst>
          </a:prstGeom>
          <a:solidFill>
            <a:schemeClr val="lt2"/>
          </a:solidFill>
          <a:ln w="9525" cap="flat" cmpd="sng">
            <a:solidFill>
              <a:srgbClr val="21212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1300"/>
          </a:p>
        </p:txBody>
      </p:sp>
      <p:sp>
        <p:nvSpPr>
          <p:cNvPr id="459" name="Google Shape;459;p93"/>
          <p:cNvSpPr/>
          <p:nvPr/>
        </p:nvSpPr>
        <p:spPr>
          <a:xfrm>
            <a:off x="4687427" y="1398425"/>
            <a:ext cx="1966800" cy="1949700"/>
          </a:xfrm>
          <a:prstGeom prst="roundRect">
            <a:avLst>
              <a:gd name="adj" fmla="val 5265"/>
            </a:avLst>
          </a:prstGeom>
          <a:solidFill>
            <a:schemeClr val="lt2"/>
          </a:solidFill>
          <a:ln w="9525" cap="flat" cmpd="sng">
            <a:solidFill>
              <a:srgbClr val="21212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1300"/>
          </a:p>
        </p:txBody>
      </p:sp>
      <p:sp>
        <p:nvSpPr>
          <p:cNvPr id="460" name="Google Shape;460;p93"/>
          <p:cNvSpPr/>
          <p:nvPr/>
        </p:nvSpPr>
        <p:spPr>
          <a:xfrm>
            <a:off x="6885087" y="1398425"/>
            <a:ext cx="1966800" cy="1949700"/>
          </a:xfrm>
          <a:prstGeom prst="roundRect">
            <a:avLst>
              <a:gd name="adj" fmla="val 6325"/>
            </a:avLst>
          </a:prstGeom>
          <a:solidFill>
            <a:schemeClr val="lt2"/>
          </a:solidFill>
          <a:ln w="9525" cap="flat" cmpd="sng">
            <a:solidFill>
              <a:srgbClr val="21212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1300"/>
          </a:p>
        </p:txBody>
      </p:sp>
      <p:cxnSp>
        <p:nvCxnSpPr>
          <p:cNvPr id="461" name="Google Shape;461;p93"/>
          <p:cNvCxnSpPr/>
          <p:nvPr/>
        </p:nvCxnSpPr>
        <p:spPr>
          <a:xfrm rot="10800000" flipH="1">
            <a:off x="277350" y="1123950"/>
            <a:ext cx="8589300" cy="9600"/>
          </a:xfrm>
          <a:prstGeom prst="straightConnector1">
            <a:avLst/>
          </a:prstGeom>
          <a:noFill/>
          <a:ln w="38100" cap="flat" cmpd="sng">
            <a:solidFill>
              <a:srgbClr val="212121"/>
            </a:solidFill>
            <a:prstDash val="solid"/>
            <a:round/>
            <a:headEnd type="none" w="med" len="med"/>
            <a:tailEnd type="none" w="med" len="med"/>
          </a:ln>
        </p:spPr>
      </p:cxnSp>
      <p:sp>
        <p:nvSpPr>
          <p:cNvPr id="462" name="Google Shape;462;p93"/>
          <p:cNvSpPr txBox="1"/>
          <p:nvPr/>
        </p:nvSpPr>
        <p:spPr>
          <a:xfrm>
            <a:off x="292131" y="2104527"/>
            <a:ext cx="1966800" cy="1243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a:solidFill>
                  <a:srgbClr val="333333"/>
                </a:solidFill>
                <a:latin typeface="Nunito"/>
                <a:ea typeface="Nunito"/>
                <a:cs typeface="Nunito"/>
                <a:sym typeface="Nunito"/>
              </a:rPr>
              <a:t>Complete the WC  field placement application &amp; all requested district clearance steps.</a:t>
            </a:r>
            <a:endParaRPr>
              <a:solidFill>
                <a:srgbClr val="333333"/>
              </a:solidFill>
              <a:latin typeface="Nunito"/>
              <a:ea typeface="Nunito"/>
              <a:cs typeface="Nunito"/>
              <a:sym typeface="Nunito"/>
            </a:endParaRPr>
          </a:p>
        </p:txBody>
      </p:sp>
      <p:sp>
        <p:nvSpPr>
          <p:cNvPr id="463" name="Google Shape;463;p93"/>
          <p:cNvSpPr txBox="1"/>
          <p:nvPr/>
        </p:nvSpPr>
        <p:spPr>
          <a:xfrm>
            <a:off x="2489776" y="1933588"/>
            <a:ext cx="1966800" cy="1243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a:solidFill>
                  <a:srgbClr val="333333"/>
                </a:solidFill>
                <a:latin typeface="Nunito"/>
                <a:ea typeface="Nunito"/>
                <a:cs typeface="Nunito"/>
                <a:sym typeface="Nunito"/>
              </a:rPr>
              <a:t>Total verified Clinical Teaching hours</a:t>
            </a:r>
            <a:endParaRPr>
              <a:solidFill>
                <a:srgbClr val="333333"/>
              </a:solidFill>
              <a:latin typeface="Nunito"/>
              <a:ea typeface="Nunito"/>
              <a:cs typeface="Nunito"/>
              <a:sym typeface="Nunito"/>
            </a:endParaRPr>
          </a:p>
        </p:txBody>
      </p:sp>
      <p:sp>
        <p:nvSpPr>
          <p:cNvPr id="464" name="Google Shape;464;p93"/>
          <p:cNvSpPr txBox="1"/>
          <p:nvPr/>
        </p:nvSpPr>
        <p:spPr>
          <a:xfrm>
            <a:off x="4687422" y="1933588"/>
            <a:ext cx="1966800" cy="1243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a:solidFill>
                  <a:srgbClr val="333333"/>
                </a:solidFill>
                <a:latin typeface="Nunito"/>
                <a:ea typeface="Nunito"/>
                <a:cs typeface="Nunito"/>
                <a:sym typeface="Nunito"/>
              </a:rPr>
              <a:t>Hours in each 14-week half-day phase</a:t>
            </a:r>
            <a:endParaRPr>
              <a:solidFill>
                <a:srgbClr val="333333"/>
              </a:solidFill>
              <a:latin typeface="Nunito"/>
              <a:ea typeface="Nunito"/>
              <a:cs typeface="Nunito"/>
              <a:sym typeface="Nunito"/>
            </a:endParaRPr>
          </a:p>
        </p:txBody>
      </p:sp>
      <p:sp>
        <p:nvSpPr>
          <p:cNvPr id="465" name="Google Shape;465;p93"/>
          <p:cNvSpPr txBox="1"/>
          <p:nvPr/>
        </p:nvSpPr>
        <p:spPr>
          <a:xfrm>
            <a:off x="6885042" y="1933588"/>
            <a:ext cx="1966800" cy="1243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a:solidFill>
                  <a:srgbClr val="333333"/>
                </a:solidFill>
                <a:latin typeface="Nunito"/>
                <a:ea typeface="Nunito"/>
                <a:cs typeface="Nunito"/>
                <a:sym typeface="Nunito"/>
              </a:rPr>
              <a:t>Hours in the certification subject &amp; grade level</a:t>
            </a:r>
            <a:endParaRPr>
              <a:solidFill>
                <a:srgbClr val="333333"/>
              </a:solidFill>
              <a:latin typeface="Nunito"/>
              <a:ea typeface="Nunito"/>
              <a:cs typeface="Nunito"/>
              <a:sym typeface="Nunito"/>
            </a:endParaRPr>
          </a:p>
        </p:txBody>
      </p:sp>
      <p:sp>
        <p:nvSpPr>
          <p:cNvPr id="466" name="Google Shape;466;p93"/>
          <p:cNvSpPr txBox="1"/>
          <p:nvPr/>
        </p:nvSpPr>
        <p:spPr>
          <a:xfrm>
            <a:off x="307400" y="181100"/>
            <a:ext cx="3000000" cy="337200"/>
          </a:xfrm>
          <a:prstGeom prst="rect">
            <a:avLst/>
          </a:prstGeom>
          <a:noFill/>
          <a:ln>
            <a:noFill/>
          </a:ln>
        </p:spPr>
        <p:txBody>
          <a:bodyPr spcFirstLastPara="1" wrap="square" lIns="91425" tIns="91425" rIns="91425" bIns="91425" anchor="t" anchorCtr="0">
            <a:noAutofit/>
          </a:bodyPr>
          <a:lstStyle/>
          <a:p>
            <a:pPr marL="0" marR="277842" lvl="0" indent="0" algn="l" rtl="0">
              <a:spcBef>
                <a:spcPts val="1000"/>
              </a:spcBef>
              <a:spcAft>
                <a:spcPts val="0"/>
              </a:spcAft>
              <a:buNone/>
            </a:pPr>
            <a:r>
              <a:rPr lang="en" sz="1200" b="1">
                <a:solidFill>
                  <a:srgbClr val="937951"/>
                </a:solidFill>
                <a:latin typeface="Nunito"/>
                <a:ea typeface="Nunito"/>
                <a:cs typeface="Nunito"/>
                <a:sym typeface="Nunito"/>
              </a:rPr>
              <a:t>CLINICAL TEACHING</a:t>
            </a:r>
            <a:endParaRPr sz="1200" b="1">
              <a:solidFill>
                <a:srgbClr val="937951"/>
              </a:solidFill>
              <a:latin typeface="Nunito"/>
              <a:ea typeface="Nunito"/>
              <a:cs typeface="Nunito"/>
              <a:sym typeface="Nunito"/>
            </a:endParaRPr>
          </a:p>
        </p:txBody>
      </p:sp>
      <p:sp>
        <p:nvSpPr>
          <p:cNvPr id="467" name="Google Shape;467;p93"/>
          <p:cNvSpPr/>
          <p:nvPr/>
        </p:nvSpPr>
        <p:spPr>
          <a:xfrm>
            <a:off x="292125" y="1398425"/>
            <a:ext cx="1966800" cy="1949700"/>
          </a:xfrm>
          <a:prstGeom prst="roundRect">
            <a:avLst>
              <a:gd name="adj" fmla="val 5844"/>
            </a:avLst>
          </a:prstGeom>
          <a:solidFill>
            <a:schemeClr val="lt2"/>
          </a:solidFill>
          <a:ln w="9525" cap="flat" cmpd="sng">
            <a:solidFill>
              <a:srgbClr val="21212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1300"/>
          </a:p>
        </p:txBody>
      </p:sp>
      <p:sp>
        <p:nvSpPr>
          <p:cNvPr id="468" name="Google Shape;468;p93"/>
          <p:cNvSpPr txBox="1"/>
          <p:nvPr/>
        </p:nvSpPr>
        <p:spPr>
          <a:xfrm>
            <a:off x="390775" y="1507725"/>
            <a:ext cx="18681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rgbClr val="1F1F1F"/>
                </a:solidFill>
                <a:latin typeface="Montserrat"/>
                <a:ea typeface="Montserrat"/>
                <a:cs typeface="Montserrat"/>
                <a:sym typeface="Montserrat"/>
              </a:rPr>
              <a:t>28</a:t>
            </a:r>
            <a:endParaRPr/>
          </a:p>
        </p:txBody>
      </p:sp>
      <p:sp>
        <p:nvSpPr>
          <p:cNvPr id="469" name="Google Shape;469;p93"/>
          <p:cNvSpPr txBox="1"/>
          <p:nvPr/>
        </p:nvSpPr>
        <p:spPr>
          <a:xfrm>
            <a:off x="2588513" y="1507725"/>
            <a:ext cx="18681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rgbClr val="1F1F1F"/>
                </a:solidFill>
                <a:latin typeface="Montserrat"/>
                <a:ea typeface="Montserrat"/>
                <a:cs typeface="Montserrat"/>
                <a:sym typeface="Montserrat"/>
              </a:rPr>
              <a:t>490+</a:t>
            </a:r>
            <a:endParaRPr/>
          </a:p>
        </p:txBody>
      </p:sp>
      <p:sp>
        <p:nvSpPr>
          <p:cNvPr id="470" name="Google Shape;470;p93"/>
          <p:cNvSpPr txBox="1"/>
          <p:nvPr/>
        </p:nvSpPr>
        <p:spPr>
          <a:xfrm>
            <a:off x="4786125" y="1507725"/>
            <a:ext cx="18681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rgbClr val="1F1F1F"/>
                </a:solidFill>
                <a:latin typeface="Montserrat"/>
                <a:ea typeface="Montserrat"/>
                <a:cs typeface="Montserrat"/>
                <a:sym typeface="Montserrat"/>
              </a:rPr>
              <a:t>245+</a:t>
            </a:r>
            <a:endParaRPr/>
          </a:p>
        </p:txBody>
      </p:sp>
      <p:sp>
        <p:nvSpPr>
          <p:cNvPr id="471" name="Google Shape;471;p93"/>
          <p:cNvSpPr txBox="1"/>
          <p:nvPr/>
        </p:nvSpPr>
        <p:spPr>
          <a:xfrm>
            <a:off x="6983725" y="1507725"/>
            <a:ext cx="18681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rgbClr val="1F1F1F"/>
                </a:solidFill>
                <a:latin typeface="Montserrat"/>
                <a:ea typeface="Montserrat"/>
                <a:cs typeface="Montserrat"/>
                <a:sym typeface="Montserrat"/>
              </a:rPr>
              <a:t>280+</a:t>
            </a:r>
            <a:endParaRPr/>
          </a:p>
        </p:txBody>
      </p:sp>
      <p:sp>
        <p:nvSpPr>
          <p:cNvPr id="472" name="Google Shape;472;p93"/>
          <p:cNvSpPr txBox="1"/>
          <p:nvPr/>
        </p:nvSpPr>
        <p:spPr>
          <a:xfrm>
            <a:off x="292131" y="1933588"/>
            <a:ext cx="1966800" cy="1243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a:solidFill>
                  <a:srgbClr val="333333"/>
                </a:solidFill>
                <a:latin typeface="Nunito"/>
                <a:ea typeface="Nunito"/>
                <a:cs typeface="Nunito"/>
                <a:sym typeface="Nunito"/>
              </a:rPr>
              <a:t>Weeks across consecutive semesters</a:t>
            </a:r>
            <a:endParaRPr>
              <a:solidFill>
                <a:srgbClr val="333333"/>
              </a:solidFill>
              <a:latin typeface="Nunito"/>
              <a:ea typeface="Nunito"/>
              <a:cs typeface="Nunito"/>
              <a:sym typeface="Nunito"/>
            </a:endParaRPr>
          </a:p>
        </p:txBody>
      </p:sp>
      <p:sp>
        <p:nvSpPr>
          <p:cNvPr id="473" name="Google Shape;473;p93"/>
          <p:cNvSpPr/>
          <p:nvPr/>
        </p:nvSpPr>
        <p:spPr>
          <a:xfrm>
            <a:off x="277350" y="3613000"/>
            <a:ext cx="8589300" cy="737700"/>
          </a:xfrm>
          <a:prstGeom prst="roundRect">
            <a:avLst>
              <a:gd name="adj" fmla="val 12353"/>
            </a:avLst>
          </a:prstGeom>
          <a:solidFill>
            <a:srgbClr val="313131"/>
          </a:solidFill>
          <a:ln w="9525" cap="flat" cmpd="sng">
            <a:solidFill>
              <a:srgbClr val="9A8C77"/>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None/>
            </a:pPr>
            <a:r>
              <a:rPr lang="en" b="1">
                <a:solidFill>
                  <a:schemeClr val="lt1"/>
                </a:solidFill>
                <a:latin typeface="Nunito"/>
                <a:ea typeface="Nunito"/>
                <a:cs typeface="Nunito"/>
                <a:sym typeface="Nunito"/>
              </a:rPr>
              <a:t>START-OF-SCHOOL-YEAR EXPERIENCE</a:t>
            </a:r>
            <a:endParaRPr b="1">
              <a:solidFill>
                <a:schemeClr val="lt1"/>
              </a:solidFill>
              <a:latin typeface="Nunito"/>
              <a:ea typeface="Nunito"/>
              <a:cs typeface="Nunito"/>
              <a:sym typeface="Nunito"/>
            </a:endParaRPr>
          </a:p>
          <a:p>
            <a:pPr marL="0" marR="0" lvl="0" indent="0" algn="l" rtl="0">
              <a:spcBef>
                <a:spcPts val="500"/>
              </a:spcBef>
              <a:spcAft>
                <a:spcPts val="0"/>
              </a:spcAft>
              <a:buNone/>
            </a:pPr>
            <a:r>
              <a:rPr lang="en">
                <a:solidFill>
                  <a:schemeClr val="lt1"/>
                </a:solidFill>
                <a:latin typeface="Nunito"/>
                <a:ea typeface="Nunito"/>
                <a:cs typeface="Nunito"/>
                <a:sym typeface="Nunito"/>
              </a:rPr>
              <a:t>Each Candidate participates in the first 15 instructional days of a school year during one course phase.</a:t>
            </a:r>
            <a:endParaRPr>
              <a:solidFill>
                <a:schemeClr val="lt1"/>
              </a:solidFill>
              <a:latin typeface="Nunito"/>
              <a:ea typeface="Nunito"/>
              <a:cs typeface="Nunito"/>
              <a:sym typeface="Nunito"/>
            </a:endParaRPr>
          </a:p>
        </p:txBody>
      </p:sp>
      <p:sp>
        <p:nvSpPr>
          <p:cNvPr id="474" name="Google Shape;474;p93"/>
          <p:cNvSpPr txBox="1"/>
          <p:nvPr/>
        </p:nvSpPr>
        <p:spPr>
          <a:xfrm>
            <a:off x="258000" y="4527100"/>
            <a:ext cx="8906700" cy="246900"/>
          </a:xfrm>
          <a:prstGeom prst="rect">
            <a:avLst/>
          </a:prstGeom>
          <a:noFill/>
          <a:ln>
            <a:noFill/>
          </a:ln>
        </p:spPr>
        <p:txBody>
          <a:bodyPr spcFirstLastPara="1" wrap="square" lIns="91425" tIns="91425" rIns="91425" bIns="91425" anchor="ctr" anchorCtr="0">
            <a:noAutofit/>
          </a:bodyPr>
          <a:lstStyle/>
          <a:p>
            <a:pPr marL="0" lvl="0" indent="0" algn="l" rtl="0">
              <a:lnSpc>
                <a:spcPct val="80000"/>
              </a:lnSpc>
              <a:spcBef>
                <a:spcPts val="0"/>
              </a:spcBef>
              <a:spcAft>
                <a:spcPts val="0"/>
              </a:spcAft>
              <a:buNone/>
            </a:pPr>
            <a:r>
              <a:rPr lang="en" sz="1100" b="1" i="1">
                <a:solidFill>
                  <a:srgbClr val="937951"/>
                </a:solidFill>
                <a:latin typeface="Nunito"/>
                <a:ea typeface="Nunito"/>
                <a:cs typeface="Nunito"/>
                <a:sym typeface="Nunito"/>
              </a:rPr>
              <a:t>Only the WC EPP may review, approve, and document any permitted reduction in required hours.</a:t>
            </a:r>
            <a:endParaRPr sz="1100" b="1" i="1">
              <a:solidFill>
                <a:srgbClr val="937951"/>
              </a:solidFill>
              <a:latin typeface="Montserrat"/>
              <a:ea typeface="Montserrat"/>
              <a:cs typeface="Montserrat"/>
              <a:sym typeface="Montserra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478"/>
        <p:cNvGrpSpPr/>
        <p:nvPr/>
      </p:nvGrpSpPr>
      <p:grpSpPr>
        <a:xfrm>
          <a:off x="0" y="0"/>
          <a:ext cx="0" cy="0"/>
          <a:chOff x="0" y="0"/>
          <a:chExt cx="0" cy="0"/>
        </a:xfrm>
      </p:grpSpPr>
      <p:sp>
        <p:nvSpPr>
          <p:cNvPr id="479" name="Google Shape;479;p94"/>
          <p:cNvSpPr txBox="1">
            <a:spLocks noGrp="1"/>
          </p:cNvSpPr>
          <p:nvPr>
            <p:ph type="title"/>
          </p:nvPr>
        </p:nvSpPr>
        <p:spPr>
          <a:xfrm>
            <a:off x="397675" y="-47625"/>
            <a:ext cx="8210700" cy="1179900"/>
          </a:xfrm>
          <a:prstGeom prst="rect">
            <a:avLst/>
          </a:prstGeom>
          <a:noFill/>
        </p:spPr>
        <p:txBody>
          <a:bodyPr spcFirstLastPara="1" wrap="square" lIns="91425" tIns="91425" rIns="91425" bIns="91425" anchor="ctr" anchorCtr="0">
            <a:noAutofit/>
          </a:bodyPr>
          <a:lstStyle/>
          <a:p>
            <a:pPr marL="0" lvl="0" indent="0" algn="l" rtl="0">
              <a:spcBef>
                <a:spcPts val="0"/>
              </a:spcBef>
              <a:spcAft>
                <a:spcPts val="0"/>
              </a:spcAft>
              <a:buNone/>
            </a:pPr>
            <a:r>
              <a:rPr lang="en" sz="2400" b="1">
                <a:latin typeface="Montserrat"/>
                <a:ea typeface="Montserrat"/>
                <a:cs typeface="Montserrat"/>
                <a:sym typeface="Montserrat"/>
              </a:rPr>
              <a:t>CLINICAL TEACHING</a:t>
            </a:r>
            <a:endParaRPr sz="2400" b="1">
              <a:latin typeface="Montserrat"/>
              <a:ea typeface="Montserrat"/>
              <a:cs typeface="Montserrat"/>
              <a:sym typeface="Montserrat"/>
            </a:endParaRPr>
          </a:p>
          <a:p>
            <a:pPr marL="0" marR="0" lvl="0" indent="0" algn="l" rtl="0">
              <a:spcBef>
                <a:spcPts val="0"/>
              </a:spcBef>
              <a:spcAft>
                <a:spcPts val="1000"/>
              </a:spcAft>
              <a:buNone/>
            </a:pPr>
            <a:r>
              <a:rPr lang="en" sz="1800" i="1">
                <a:solidFill>
                  <a:schemeClr val="accent2"/>
                </a:solidFill>
                <a:latin typeface="Nunito"/>
                <a:ea typeface="Nunito"/>
                <a:cs typeface="Nunito"/>
                <a:sym typeface="Nunito"/>
              </a:rPr>
              <a:t>One assignment across two semesters</a:t>
            </a:r>
            <a:endParaRPr sz="1800" i="1">
              <a:latin typeface="Nunito"/>
              <a:ea typeface="Nunito"/>
              <a:cs typeface="Nunito"/>
              <a:sym typeface="Nunito"/>
            </a:endParaRPr>
          </a:p>
        </p:txBody>
      </p:sp>
      <p:sp>
        <p:nvSpPr>
          <p:cNvPr id="480" name="Google Shape;480;p94"/>
          <p:cNvSpPr/>
          <p:nvPr/>
        </p:nvSpPr>
        <p:spPr>
          <a:xfrm>
            <a:off x="-15575" y="-113100"/>
            <a:ext cx="9471600" cy="113100"/>
          </a:xfrm>
          <a:prstGeom prst="rect">
            <a:avLst/>
          </a:prstGeom>
          <a:solidFill>
            <a:srgbClr val="937951">
              <a:alpha val="76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81" name="Google Shape;481;p94"/>
          <p:cNvCxnSpPr/>
          <p:nvPr/>
        </p:nvCxnSpPr>
        <p:spPr>
          <a:xfrm>
            <a:off x="412000" y="952475"/>
            <a:ext cx="8334300" cy="19200"/>
          </a:xfrm>
          <a:prstGeom prst="straightConnector1">
            <a:avLst/>
          </a:prstGeom>
          <a:noFill/>
          <a:ln w="38100" cap="flat" cmpd="sng">
            <a:solidFill>
              <a:srgbClr val="9A8C77"/>
            </a:solidFill>
            <a:prstDash val="solid"/>
            <a:round/>
            <a:headEnd type="none" w="med" len="med"/>
            <a:tailEnd type="none" w="med" len="med"/>
          </a:ln>
        </p:spPr>
      </p:cxnSp>
      <p:sp>
        <p:nvSpPr>
          <p:cNvPr id="482" name="Google Shape;482;p94"/>
          <p:cNvSpPr/>
          <p:nvPr/>
        </p:nvSpPr>
        <p:spPr>
          <a:xfrm>
            <a:off x="404850" y="4305738"/>
            <a:ext cx="8334300" cy="442800"/>
          </a:xfrm>
          <a:prstGeom prst="roundRect">
            <a:avLst>
              <a:gd name="adj" fmla="val 6066"/>
            </a:avLst>
          </a:prstGeom>
          <a:solidFill>
            <a:srgbClr val="313131">
              <a:alpha val="91670"/>
            </a:srgbClr>
          </a:solidFill>
          <a:ln>
            <a:noFill/>
          </a:ln>
        </p:spPr>
        <p:txBody>
          <a:bodyPr spcFirstLastPara="1" wrap="square" lIns="91425" tIns="91425" rIns="91425" bIns="91425" anchor="ctr" anchorCtr="0">
            <a:noAutofit/>
          </a:bodyPr>
          <a:lstStyle/>
          <a:p>
            <a:pPr marL="0" marR="0" lvl="0" indent="0" algn="ctr" rtl="0">
              <a:lnSpc>
                <a:spcPct val="80000"/>
              </a:lnSpc>
              <a:spcBef>
                <a:spcPts val="0"/>
              </a:spcBef>
              <a:spcAft>
                <a:spcPts val="0"/>
              </a:spcAft>
              <a:buClr>
                <a:schemeClr val="dk1"/>
              </a:buClr>
              <a:buSzPts val="1100"/>
              <a:buFont typeface="Arial"/>
              <a:buNone/>
            </a:pPr>
            <a:r>
              <a:rPr lang="en" sz="1200" b="1">
                <a:solidFill>
                  <a:schemeClr val="lt1"/>
                </a:solidFill>
                <a:latin typeface="Montserrat"/>
                <a:ea typeface="Montserrat"/>
                <a:cs typeface="Montserrat"/>
                <a:sym typeface="Montserrat"/>
              </a:rPr>
              <a:t>490+ TOTAL HOURS    |    245+ HOURS CLINICAL TEACHING I    |     245+ HOURS CLINICAL TEACHING II</a:t>
            </a:r>
            <a:endParaRPr sz="1200" b="1">
              <a:solidFill>
                <a:schemeClr val="lt1"/>
              </a:solidFill>
              <a:latin typeface="Montserrat"/>
              <a:ea typeface="Montserrat"/>
              <a:cs typeface="Montserrat"/>
              <a:sym typeface="Montserrat"/>
            </a:endParaRPr>
          </a:p>
        </p:txBody>
      </p:sp>
      <p:sp>
        <p:nvSpPr>
          <p:cNvPr id="483" name="Google Shape;483;p94"/>
          <p:cNvSpPr/>
          <p:nvPr/>
        </p:nvSpPr>
        <p:spPr>
          <a:xfrm>
            <a:off x="404825" y="1277321"/>
            <a:ext cx="4029900" cy="1264800"/>
          </a:xfrm>
          <a:prstGeom prst="roundRect">
            <a:avLst>
              <a:gd name="adj" fmla="val 6066"/>
            </a:avLst>
          </a:prstGeom>
          <a:solidFill>
            <a:schemeClr val="lt1"/>
          </a:solidFill>
          <a:ln w="9525" cap="flat" cmpd="sng">
            <a:solidFill>
              <a:srgbClr val="9A8C7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b="1">
              <a:latin typeface="Montserrat"/>
              <a:ea typeface="Montserrat"/>
              <a:cs typeface="Montserrat"/>
              <a:sym typeface="Montserrat"/>
            </a:endParaRPr>
          </a:p>
        </p:txBody>
      </p:sp>
      <p:sp>
        <p:nvSpPr>
          <p:cNvPr id="484" name="Google Shape;484;p94"/>
          <p:cNvSpPr/>
          <p:nvPr/>
        </p:nvSpPr>
        <p:spPr>
          <a:xfrm>
            <a:off x="4709276" y="1277321"/>
            <a:ext cx="4029900" cy="1264800"/>
          </a:xfrm>
          <a:prstGeom prst="roundRect">
            <a:avLst>
              <a:gd name="adj" fmla="val 6066"/>
            </a:avLst>
          </a:prstGeom>
          <a:solidFill>
            <a:schemeClr val="lt1"/>
          </a:solidFill>
          <a:ln w="9525" cap="flat" cmpd="sng">
            <a:solidFill>
              <a:srgbClr val="9A8C7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b="1">
              <a:latin typeface="Montserrat"/>
              <a:ea typeface="Montserrat"/>
              <a:cs typeface="Montserrat"/>
              <a:sym typeface="Montserrat"/>
            </a:endParaRPr>
          </a:p>
        </p:txBody>
      </p:sp>
      <p:sp>
        <p:nvSpPr>
          <p:cNvPr id="485" name="Google Shape;485;p94"/>
          <p:cNvSpPr/>
          <p:nvPr/>
        </p:nvSpPr>
        <p:spPr>
          <a:xfrm>
            <a:off x="404825" y="2791546"/>
            <a:ext cx="4029900" cy="1264800"/>
          </a:xfrm>
          <a:prstGeom prst="roundRect">
            <a:avLst>
              <a:gd name="adj" fmla="val 6066"/>
            </a:avLst>
          </a:prstGeom>
          <a:solidFill>
            <a:schemeClr val="lt1"/>
          </a:solidFill>
          <a:ln w="9525" cap="flat" cmpd="sng">
            <a:solidFill>
              <a:srgbClr val="9A8C7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b="1">
              <a:latin typeface="Montserrat"/>
              <a:ea typeface="Montserrat"/>
              <a:cs typeface="Montserrat"/>
              <a:sym typeface="Montserrat"/>
            </a:endParaRPr>
          </a:p>
        </p:txBody>
      </p:sp>
      <p:sp>
        <p:nvSpPr>
          <p:cNvPr id="486" name="Google Shape;486;p94"/>
          <p:cNvSpPr/>
          <p:nvPr/>
        </p:nvSpPr>
        <p:spPr>
          <a:xfrm>
            <a:off x="4709276" y="2791546"/>
            <a:ext cx="4029900" cy="1264800"/>
          </a:xfrm>
          <a:prstGeom prst="roundRect">
            <a:avLst>
              <a:gd name="adj" fmla="val 6066"/>
            </a:avLst>
          </a:prstGeom>
          <a:solidFill>
            <a:schemeClr val="lt1"/>
          </a:solidFill>
          <a:ln w="9525" cap="flat" cmpd="sng">
            <a:solidFill>
              <a:srgbClr val="9A8C7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b="1">
              <a:latin typeface="Montserrat"/>
              <a:ea typeface="Montserrat"/>
              <a:cs typeface="Montserrat"/>
              <a:sym typeface="Montserrat"/>
            </a:endParaRPr>
          </a:p>
        </p:txBody>
      </p:sp>
      <p:sp>
        <p:nvSpPr>
          <p:cNvPr id="487" name="Google Shape;487;p94"/>
          <p:cNvSpPr txBox="1"/>
          <p:nvPr/>
        </p:nvSpPr>
        <p:spPr>
          <a:xfrm>
            <a:off x="424325" y="1277344"/>
            <a:ext cx="3990900" cy="126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None/>
            </a:pPr>
            <a:r>
              <a:rPr lang="en" b="1">
                <a:solidFill>
                  <a:schemeClr val="accent2"/>
                </a:solidFill>
                <a:latin typeface="Montserrat"/>
                <a:ea typeface="Montserrat"/>
                <a:cs typeface="Montserrat"/>
                <a:sym typeface="Montserrat"/>
              </a:rPr>
              <a:t>Minimum Aligned hours</a:t>
            </a:r>
            <a:endParaRPr b="1">
              <a:solidFill>
                <a:schemeClr val="accent2"/>
              </a:solidFill>
              <a:latin typeface="Montserrat"/>
              <a:ea typeface="Montserrat"/>
              <a:cs typeface="Montserrat"/>
              <a:sym typeface="Montserrat"/>
            </a:endParaRPr>
          </a:p>
          <a:p>
            <a:pPr marL="0" lvl="0" indent="0" algn="l" rtl="0">
              <a:lnSpc>
                <a:spcPct val="80000"/>
              </a:lnSpc>
              <a:spcBef>
                <a:spcPts val="1000"/>
              </a:spcBef>
              <a:spcAft>
                <a:spcPts val="0"/>
              </a:spcAft>
              <a:buNone/>
            </a:pPr>
            <a:r>
              <a:rPr lang="en" sz="1200">
                <a:solidFill>
                  <a:srgbClr val="1E1B1C"/>
                </a:solidFill>
                <a:latin typeface="Nunito"/>
                <a:ea typeface="Nunito"/>
                <a:cs typeface="Nunito"/>
                <a:sym typeface="Nunito"/>
              </a:rPr>
              <a:t>At least 280 hours must occur in the subject area and grade level of the certificate sought under the Cooperating Teacher’s supervision.</a:t>
            </a:r>
            <a:endParaRPr sz="1200"/>
          </a:p>
        </p:txBody>
      </p:sp>
      <p:sp>
        <p:nvSpPr>
          <p:cNvPr id="488" name="Google Shape;488;p94"/>
          <p:cNvSpPr txBox="1"/>
          <p:nvPr/>
        </p:nvSpPr>
        <p:spPr>
          <a:xfrm>
            <a:off x="4728771" y="1267550"/>
            <a:ext cx="3990900" cy="126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None/>
            </a:pPr>
            <a:r>
              <a:rPr lang="en" b="1">
                <a:solidFill>
                  <a:schemeClr val="accent2"/>
                </a:solidFill>
                <a:latin typeface="Montserrat"/>
                <a:ea typeface="Montserrat"/>
                <a:cs typeface="Montserrat"/>
                <a:sym typeface="Montserrat"/>
              </a:rPr>
              <a:t>Increasing Responsibility</a:t>
            </a:r>
            <a:endParaRPr b="1">
              <a:solidFill>
                <a:schemeClr val="accent2"/>
              </a:solidFill>
              <a:latin typeface="Montserrat"/>
              <a:ea typeface="Montserrat"/>
              <a:cs typeface="Montserrat"/>
              <a:sym typeface="Montserrat"/>
            </a:endParaRPr>
          </a:p>
          <a:p>
            <a:pPr marL="0" lvl="0" indent="0" algn="l" rtl="0">
              <a:lnSpc>
                <a:spcPct val="80000"/>
              </a:lnSpc>
              <a:spcBef>
                <a:spcPts val="1000"/>
              </a:spcBef>
              <a:spcAft>
                <a:spcPts val="0"/>
              </a:spcAft>
              <a:buNone/>
            </a:pPr>
            <a:r>
              <a:rPr lang="en" sz="1200">
                <a:solidFill>
                  <a:srgbClr val="1E1B1C"/>
                </a:solidFill>
                <a:latin typeface="Nunito"/>
                <a:ea typeface="Nunito"/>
                <a:cs typeface="Nunito"/>
                <a:sym typeface="Nunito"/>
              </a:rPr>
              <a:t>Candidates progress through co-teaching, instruction, assessment, classroom management, and other professional responsibilities.</a:t>
            </a:r>
            <a:endParaRPr sz="1200"/>
          </a:p>
        </p:txBody>
      </p:sp>
      <p:sp>
        <p:nvSpPr>
          <p:cNvPr id="489" name="Google Shape;489;p94"/>
          <p:cNvSpPr txBox="1"/>
          <p:nvPr/>
        </p:nvSpPr>
        <p:spPr>
          <a:xfrm>
            <a:off x="424325" y="2791545"/>
            <a:ext cx="3990900" cy="126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None/>
            </a:pPr>
            <a:r>
              <a:rPr lang="en" b="1">
                <a:solidFill>
                  <a:schemeClr val="accent2"/>
                </a:solidFill>
                <a:latin typeface="Montserrat"/>
                <a:ea typeface="Montserrat"/>
                <a:cs typeface="Montserrat"/>
                <a:sym typeface="Montserrat"/>
              </a:rPr>
              <a:t>Attendance &amp; Documentation</a:t>
            </a:r>
            <a:endParaRPr b="1">
              <a:solidFill>
                <a:schemeClr val="accent2"/>
              </a:solidFill>
              <a:latin typeface="Montserrat"/>
              <a:ea typeface="Montserrat"/>
              <a:cs typeface="Montserrat"/>
              <a:sym typeface="Montserrat"/>
            </a:endParaRPr>
          </a:p>
          <a:p>
            <a:pPr marL="0" lvl="0" indent="0" algn="l" rtl="0">
              <a:lnSpc>
                <a:spcPct val="80000"/>
              </a:lnSpc>
              <a:spcBef>
                <a:spcPts val="1000"/>
              </a:spcBef>
              <a:spcAft>
                <a:spcPts val="0"/>
              </a:spcAft>
              <a:buNone/>
            </a:pPr>
            <a:r>
              <a:rPr lang="en" sz="1200">
                <a:solidFill>
                  <a:srgbClr val="1E1B1C"/>
                </a:solidFill>
                <a:latin typeface="Nunito"/>
                <a:ea typeface="Nunito"/>
                <a:cs typeface="Nunito"/>
                <a:sym typeface="Nunito"/>
              </a:rPr>
              <a:t>Candidates maintain a consistent half-day schedule, complete the full required hours, and submit verified records. </a:t>
            </a:r>
            <a:endParaRPr sz="1200"/>
          </a:p>
        </p:txBody>
      </p:sp>
      <p:sp>
        <p:nvSpPr>
          <p:cNvPr id="490" name="Google Shape;490;p94"/>
          <p:cNvSpPr txBox="1"/>
          <p:nvPr/>
        </p:nvSpPr>
        <p:spPr>
          <a:xfrm>
            <a:off x="4728771" y="2791545"/>
            <a:ext cx="3990900" cy="126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None/>
            </a:pPr>
            <a:r>
              <a:rPr lang="en" b="1">
                <a:solidFill>
                  <a:schemeClr val="accent2"/>
                </a:solidFill>
                <a:latin typeface="Montserrat"/>
                <a:ea typeface="Montserrat"/>
                <a:cs typeface="Montserrat"/>
                <a:sym typeface="Montserrat"/>
              </a:rPr>
              <a:t>Completion Decision</a:t>
            </a:r>
            <a:endParaRPr b="1">
              <a:solidFill>
                <a:schemeClr val="accent2"/>
              </a:solidFill>
              <a:latin typeface="Montserrat"/>
              <a:ea typeface="Montserrat"/>
              <a:cs typeface="Montserrat"/>
              <a:sym typeface="Montserrat"/>
            </a:endParaRPr>
          </a:p>
          <a:p>
            <a:pPr marL="0" lvl="0" indent="0" algn="l" rtl="0">
              <a:lnSpc>
                <a:spcPct val="80000"/>
              </a:lnSpc>
              <a:spcBef>
                <a:spcPts val="1000"/>
              </a:spcBef>
              <a:spcAft>
                <a:spcPts val="0"/>
              </a:spcAft>
              <a:buNone/>
            </a:pPr>
            <a:r>
              <a:rPr lang="en" sz="1200">
                <a:solidFill>
                  <a:srgbClr val="1E1B1C"/>
                </a:solidFill>
                <a:latin typeface="Nunito"/>
                <a:ea typeface="Nunito"/>
                <a:cs typeface="Nunito"/>
                <a:sym typeface="Nunito"/>
              </a:rPr>
              <a:t>Successful clinical teaching requires demonstrated proficiency plus the required recommendations and final program verification.</a:t>
            </a:r>
            <a:endParaRPr sz="12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494"/>
        <p:cNvGrpSpPr/>
        <p:nvPr/>
      </p:nvGrpSpPr>
      <p:grpSpPr>
        <a:xfrm>
          <a:off x="0" y="0"/>
          <a:ext cx="0" cy="0"/>
          <a:chOff x="0" y="0"/>
          <a:chExt cx="0" cy="0"/>
        </a:xfrm>
      </p:grpSpPr>
      <p:sp>
        <p:nvSpPr>
          <p:cNvPr id="495" name="Google Shape;495;p95"/>
          <p:cNvSpPr txBox="1">
            <a:spLocks noGrp="1"/>
          </p:cNvSpPr>
          <p:nvPr>
            <p:ph type="title"/>
          </p:nvPr>
        </p:nvSpPr>
        <p:spPr>
          <a:xfrm>
            <a:off x="316625" y="225950"/>
            <a:ext cx="8298900" cy="637500"/>
          </a:xfrm>
          <a:prstGeom prst="rect">
            <a:avLst/>
          </a:prstGeom>
          <a:noFill/>
        </p:spPr>
        <p:txBody>
          <a:bodyPr spcFirstLastPara="1" wrap="square" lIns="91425" tIns="91425" rIns="91425" bIns="91425" anchor="ctr" anchorCtr="0">
            <a:noAutofit/>
          </a:bodyPr>
          <a:lstStyle/>
          <a:p>
            <a:pPr marL="0" lvl="0" indent="0" algn="l" rtl="0">
              <a:spcBef>
                <a:spcPts val="0"/>
              </a:spcBef>
              <a:spcAft>
                <a:spcPts val="0"/>
              </a:spcAft>
              <a:buNone/>
            </a:pPr>
            <a:r>
              <a:rPr lang="en" sz="2400" b="1">
                <a:latin typeface="Montserrat"/>
                <a:ea typeface="Montserrat"/>
                <a:cs typeface="Montserrat"/>
                <a:sym typeface="Montserrat"/>
              </a:rPr>
              <a:t>CLINICAL TEACHING</a:t>
            </a:r>
            <a:endParaRPr sz="2400" b="1">
              <a:latin typeface="Montserrat"/>
              <a:ea typeface="Montserrat"/>
              <a:cs typeface="Montserrat"/>
              <a:sym typeface="Montserrat"/>
            </a:endParaRPr>
          </a:p>
          <a:p>
            <a:pPr marL="0" lvl="0" indent="0" algn="l" rtl="0">
              <a:spcBef>
                <a:spcPts val="0"/>
              </a:spcBef>
              <a:spcAft>
                <a:spcPts val="1000"/>
              </a:spcAft>
              <a:buNone/>
            </a:pPr>
            <a:r>
              <a:rPr lang="en" sz="1800" i="1">
                <a:latin typeface="Nunito"/>
                <a:ea typeface="Nunito"/>
                <a:cs typeface="Nunito"/>
                <a:sym typeface="Nunito"/>
              </a:rPr>
              <a:t>Start of School Year Requirement</a:t>
            </a:r>
            <a:endParaRPr sz="1800" i="1">
              <a:latin typeface="Nunito"/>
              <a:ea typeface="Nunito"/>
              <a:cs typeface="Nunito"/>
              <a:sym typeface="Nunito"/>
            </a:endParaRPr>
          </a:p>
        </p:txBody>
      </p:sp>
      <p:sp>
        <p:nvSpPr>
          <p:cNvPr id="496" name="Google Shape;496;p95"/>
          <p:cNvSpPr/>
          <p:nvPr/>
        </p:nvSpPr>
        <p:spPr>
          <a:xfrm>
            <a:off x="-15575" y="-113100"/>
            <a:ext cx="9471600" cy="1131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97" name="Google Shape;497;p95"/>
          <p:cNvCxnSpPr/>
          <p:nvPr/>
        </p:nvCxnSpPr>
        <p:spPr>
          <a:xfrm>
            <a:off x="316625" y="990600"/>
            <a:ext cx="8510700" cy="25800"/>
          </a:xfrm>
          <a:prstGeom prst="straightConnector1">
            <a:avLst/>
          </a:prstGeom>
          <a:noFill/>
          <a:ln w="38100" cap="flat" cmpd="sng">
            <a:solidFill>
              <a:srgbClr val="9A8C77"/>
            </a:solidFill>
            <a:prstDash val="solid"/>
            <a:round/>
            <a:headEnd type="none" w="med" len="med"/>
            <a:tailEnd type="none" w="med" len="med"/>
          </a:ln>
        </p:spPr>
      </p:cxnSp>
      <p:sp>
        <p:nvSpPr>
          <p:cNvPr id="498" name="Google Shape;498;p95"/>
          <p:cNvSpPr/>
          <p:nvPr/>
        </p:nvSpPr>
        <p:spPr>
          <a:xfrm>
            <a:off x="316625" y="1219924"/>
            <a:ext cx="8510700" cy="637500"/>
          </a:xfrm>
          <a:prstGeom prst="roundRect">
            <a:avLst>
              <a:gd name="adj" fmla="val 6066"/>
            </a:avLst>
          </a:prstGeom>
          <a:solidFill>
            <a:srgbClr val="9A8C77"/>
          </a:solidFill>
          <a:ln>
            <a:noFill/>
          </a:ln>
        </p:spPr>
        <p:txBody>
          <a:bodyPr spcFirstLastPara="1" wrap="square" lIns="91425" tIns="91425" rIns="91425" bIns="91425" anchor="ctr" anchorCtr="0">
            <a:noAutofit/>
          </a:bodyPr>
          <a:lstStyle/>
          <a:p>
            <a:pPr marL="0" marR="0" lvl="0" indent="0" algn="l" rtl="0">
              <a:spcBef>
                <a:spcPts val="0"/>
              </a:spcBef>
              <a:spcAft>
                <a:spcPts val="0"/>
              </a:spcAft>
              <a:buNone/>
            </a:pPr>
            <a:r>
              <a:rPr lang="en" b="1">
                <a:solidFill>
                  <a:schemeClr val="lt1"/>
                </a:solidFill>
                <a:latin typeface="Nunito"/>
                <a:ea typeface="Nunito"/>
                <a:cs typeface="Nunito"/>
                <a:sym typeface="Nunito"/>
              </a:rPr>
              <a:t>FIRST 15 INSTRUCTIONAL DAYS</a:t>
            </a:r>
            <a:endParaRPr b="1">
              <a:solidFill>
                <a:schemeClr val="lt1"/>
              </a:solidFill>
              <a:latin typeface="Nunito"/>
              <a:ea typeface="Nunito"/>
              <a:cs typeface="Nunito"/>
              <a:sym typeface="Nunito"/>
            </a:endParaRPr>
          </a:p>
          <a:p>
            <a:pPr marL="0" marR="0" lvl="0" indent="0" algn="l" rtl="0">
              <a:spcBef>
                <a:spcPts val="500"/>
              </a:spcBef>
              <a:spcAft>
                <a:spcPts val="0"/>
              </a:spcAft>
              <a:buNone/>
            </a:pPr>
            <a:r>
              <a:rPr lang="en" sz="1100">
                <a:solidFill>
                  <a:schemeClr val="lt1"/>
                </a:solidFill>
                <a:latin typeface="Nunito"/>
                <a:ea typeface="Nunito"/>
                <a:cs typeface="Nunito"/>
                <a:sym typeface="Nunito"/>
              </a:rPr>
              <a:t>All Candidates experience the start of the school year during a fall semester of their two-semester clinical teaching assignment.</a:t>
            </a:r>
            <a:endParaRPr sz="1100">
              <a:solidFill>
                <a:schemeClr val="lt1"/>
              </a:solidFill>
              <a:latin typeface="Nunito"/>
              <a:ea typeface="Nunito"/>
              <a:cs typeface="Nunito"/>
              <a:sym typeface="Nunito"/>
            </a:endParaRPr>
          </a:p>
        </p:txBody>
      </p:sp>
      <p:sp>
        <p:nvSpPr>
          <p:cNvPr id="499" name="Google Shape;499;p95"/>
          <p:cNvSpPr/>
          <p:nvPr/>
        </p:nvSpPr>
        <p:spPr>
          <a:xfrm>
            <a:off x="320975" y="2080794"/>
            <a:ext cx="2026500" cy="1326000"/>
          </a:xfrm>
          <a:prstGeom prst="roundRect">
            <a:avLst>
              <a:gd name="adj" fmla="val 6066"/>
            </a:avLst>
          </a:prstGeom>
          <a:solidFill>
            <a:srgbClr val="313131">
              <a:alpha val="91670"/>
            </a:srgbClr>
          </a:solidFill>
          <a:ln>
            <a:noFill/>
          </a:ln>
        </p:spPr>
        <p:txBody>
          <a:bodyPr spcFirstLastPara="1" wrap="square" lIns="84325" tIns="84325" rIns="84325" bIns="84325" anchor="ctr" anchorCtr="0">
            <a:noAutofit/>
          </a:bodyPr>
          <a:lstStyle/>
          <a:p>
            <a:pPr marL="0" marR="0" lvl="0" indent="0" algn="l" rtl="0">
              <a:spcBef>
                <a:spcPts val="0"/>
              </a:spcBef>
              <a:spcAft>
                <a:spcPts val="0"/>
              </a:spcAft>
              <a:buNone/>
            </a:pPr>
            <a:r>
              <a:rPr lang="en" sz="1800" b="1">
                <a:solidFill>
                  <a:schemeClr val="lt1"/>
                </a:solidFill>
                <a:latin typeface="Montserrat"/>
                <a:ea typeface="Montserrat"/>
                <a:cs typeface="Montserrat"/>
                <a:sym typeface="Montserrat"/>
              </a:rPr>
              <a:t>SPRING GRADUATES</a:t>
            </a:r>
            <a:endParaRPr sz="1800" b="1">
              <a:solidFill>
                <a:schemeClr val="lt1"/>
              </a:solidFill>
              <a:latin typeface="Montserrat"/>
              <a:ea typeface="Montserrat"/>
              <a:cs typeface="Montserrat"/>
              <a:sym typeface="Montserrat"/>
            </a:endParaRPr>
          </a:p>
          <a:p>
            <a:pPr marL="0" marR="0" lvl="0" indent="0" algn="l" rtl="0">
              <a:spcBef>
                <a:spcPts val="1000"/>
              </a:spcBef>
              <a:spcAft>
                <a:spcPts val="0"/>
              </a:spcAft>
              <a:buNone/>
            </a:pPr>
            <a:r>
              <a:rPr lang="en" sz="1291" b="1">
                <a:solidFill>
                  <a:schemeClr val="lt1"/>
                </a:solidFill>
                <a:latin typeface="Nunito"/>
                <a:ea typeface="Nunito"/>
                <a:cs typeface="Nunito"/>
                <a:sym typeface="Nunito"/>
              </a:rPr>
              <a:t>Complete in May</a:t>
            </a:r>
            <a:endParaRPr sz="1291" b="1">
              <a:solidFill>
                <a:schemeClr val="lt1"/>
              </a:solidFill>
              <a:latin typeface="Nunito"/>
              <a:ea typeface="Nunito"/>
              <a:cs typeface="Nunito"/>
              <a:sym typeface="Nunito"/>
            </a:endParaRPr>
          </a:p>
        </p:txBody>
      </p:sp>
      <p:sp>
        <p:nvSpPr>
          <p:cNvPr id="500" name="Google Shape;500;p95"/>
          <p:cNvSpPr/>
          <p:nvPr/>
        </p:nvSpPr>
        <p:spPr>
          <a:xfrm>
            <a:off x="2631500" y="2060950"/>
            <a:ext cx="2955900" cy="1326000"/>
          </a:xfrm>
          <a:prstGeom prst="roundRect">
            <a:avLst>
              <a:gd name="adj" fmla="val 6066"/>
            </a:avLst>
          </a:prstGeom>
          <a:solidFill>
            <a:schemeClr val="lt1"/>
          </a:solidFill>
          <a:ln w="8775" cap="flat" cmpd="sng">
            <a:solidFill>
              <a:srgbClr val="9A8C77"/>
            </a:solidFill>
            <a:prstDash val="solid"/>
            <a:round/>
            <a:headEnd type="none" w="sm" len="sm"/>
            <a:tailEnd type="none" w="sm" len="sm"/>
          </a:ln>
        </p:spPr>
        <p:txBody>
          <a:bodyPr spcFirstLastPara="1" wrap="square" lIns="84325" tIns="84325" rIns="84325" bIns="84325" anchor="t" anchorCtr="0">
            <a:noAutofit/>
          </a:bodyPr>
          <a:lstStyle/>
          <a:p>
            <a:pPr marL="0" marR="0" lvl="0" indent="0" algn="l" rtl="0">
              <a:spcBef>
                <a:spcPts val="0"/>
              </a:spcBef>
              <a:spcAft>
                <a:spcPts val="0"/>
              </a:spcAft>
              <a:buNone/>
            </a:pPr>
            <a:r>
              <a:rPr lang="en" sz="1200" b="1">
                <a:solidFill>
                  <a:srgbClr val="937951"/>
                </a:solidFill>
                <a:latin typeface="Nunito"/>
                <a:ea typeface="Nunito"/>
                <a:cs typeface="Nunito"/>
                <a:sym typeface="Nunito"/>
              </a:rPr>
              <a:t>FALL SEMESTER</a:t>
            </a:r>
            <a:endParaRPr sz="1200" b="1">
              <a:solidFill>
                <a:srgbClr val="937951"/>
              </a:solidFill>
              <a:latin typeface="Nunito"/>
              <a:ea typeface="Nunito"/>
              <a:cs typeface="Nunito"/>
              <a:sym typeface="Nunito"/>
            </a:endParaRPr>
          </a:p>
          <a:p>
            <a:pPr marL="0" marR="0" lvl="0" indent="0" algn="l" rtl="0">
              <a:spcBef>
                <a:spcPts val="1000"/>
              </a:spcBef>
              <a:spcAft>
                <a:spcPts val="0"/>
              </a:spcAft>
              <a:buNone/>
            </a:pPr>
            <a:r>
              <a:rPr lang="en" sz="1291" b="1">
                <a:solidFill>
                  <a:schemeClr val="accent2"/>
                </a:solidFill>
                <a:latin typeface="Montserrat"/>
                <a:ea typeface="Montserrat"/>
                <a:cs typeface="Montserrat"/>
                <a:sym typeface="Montserrat"/>
              </a:rPr>
              <a:t>Clinical Teaching I</a:t>
            </a:r>
            <a:endParaRPr sz="1291" b="1">
              <a:solidFill>
                <a:schemeClr val="accent2"/>
              </a:solidFill>
              <a:latin typeface="Montserrat"/>
              <a:ea typeface="Montserrat"/>
              <a:cs typeface="Montserrat"/>
              <a:sym typeface="Montserrat"/>
            </a:endParaRPr>
          </a:p>
          <a:p>
            <a:pPr marL="0" marR="0" lvl="0" indent="0" algn="l" rtl="0">
              <a:spcBef>
                <a:spcPts val="1000"/>
              </a:spcBef>
              <a:spcAft>
                <a:spcPts val="0"/>
              </a:spcAft>
              <a:buNone/>
            </a:pPr>
            <a:r>
              <a:rPr lang="en" sz="1000" b="1">
                <a:solidFill>
                  <a:schemeClr val="accent2"/>
                </a:solidFill>
                <a:latin typeface="Nunito"/>
                <a:ea typeface="Nunito"/>
                <a:cs typeface="Nunito"/>
                <a:sym typeface="Nunito"/>
              </a:rPr>
              <a:t>First half of assignment includes the first 15 instructional days</a:t>
            </a:r>
            <a:endParaRPr sz="1000" b="1">
              <a:solidFill>
                <a:schemeClr val="accent2"/>
              </a:solidFill>
              <a:latin typeface="Nunito"/>
              <a:ea typeface="Nunito"/>
              <a:cs typeface="Nunito"/>
              <a:sym typeface="Nunito"/>
            </a:endParaRPr>
          </a:p>
        </p:txBody>
      </p:sp>
      <p:sp>
        <p:nvSpPr>
          <p:cNvPr id="501" name="Google Shape;501;p95"/>
          <p:cNvSpPr/>
          <p:nvPr/>
        </p:nvSpPr>
        <p:spPr>
          <a:xfrm>
            <a:off x="320975" y="3630187"/>
            <a:ext cx="2026500" cy="1326000"/>
          </a:xfrm>
          <a:prstGeom prst="roundRect">
            <a:avLst>
              <a:gd name="adj" fmla="val 6066"/>
            </a:avLst>
          </a:prstGeom>
          <a:solidFill>
            <a:srgbClr val="313131">
              <a:alpha val="91670"/>
            </a:srgbClr>
          </a:solidFill>
          <a:ln>
            <a:noFill/>
          </a:ln>
        </p:spPr>
        <p:txBody>
          <a:bodyPr spcFirstLastPara="1" wrap="square" lIns="84325" tIns="84325" rIns="84325" bIns="84325" anchor="ctr" anchorCtr="0">
            <a:noAutofit/>
          </a:bodyPr>
          <a:lstStyle/>
          <a:p>
            <a:pPr marL="0" marR="0" lvl="0" indent="0" algn="l" rtl="0">
              <a:spcBef>
                <a:spcPts val="0"/>
              </a:spcBef>
              <a:spcAft>
                <a:spcPts val="0"/>
              </a:spcAft>
              <a:buNone/>
            </a:pPr>
            <a:r>
              <a:rPr lang="en" sz="1800" b="1">
                <a:solidFill>
                  <a:schemeClr val="lt1"/>
                </a:solidFill>
                <a:latin typeface="Montserrat"/>
                <a:ea typeface="Montserrat"/>
                <a:cs typeface="Montserrat"/>
                <a:sym typeface="Montserrat"/>
              </a:rPr>
              <a:t>FALL GRADUATES</a:t>
            </a:r>
            <a:endParaRPr sz="1800" b="1">
              <a:solidFill>
                <a:schemeClr val="lt1"/>
              </a:solidFill>
              <a:latin typeface="Montserrat"/>
              <a:ea typeface="Montserrat"/>
              <a:cs typeface="Montserrat"/>
              <a:sym typeface="Montserrat"/>
            </a:endParaRPr>
          </a:p>
          <a:p>
            <a:pPr marL="0" marR="0" lvl="0" indent="0" algn="l" rtl="0">
              <a:spcBef>
                <a:spcPts val="1000"/>
              </a:spcBef>
              <a:spcAft>
                <a:spcPts val="0"/>
              </a:spcAft>
              <a:buNone/>
            </a:pPr>
            <a:r>
              <a:rPr lang="en" sz="1291" b="1">
                <a:solidFill>
                  <a:schemeClr val="lt1"/>
                </a:solidFill>
                <a:latin typeface="Nunito"/>
                <a:ea typeface="Nunito"/>
                <a:cs typeface="Nunito"/>
                <a:sym typeface="Nunito"/>
              </a:rPr>
              <a:t>Complete in December</a:t>
            </a:r>
            <a:endParaRPr sz="1291" b="1">
              <a:solidFill>
                <a:schemeClr val="lt1"/>
              </a:solidFill>
              <a:latin typeface="Montserrat"/>
              <a:ea typeface="Montserrat"/>
              <a:cs typeface="Montserrat"/>
              <a:sym typeface="Montserrat"/>
            </a:endParaRPr>
          </a:p>
        </p:txBody>
      </p:sp>
      <p:sp>
        <p:nvSpPr>
          <p:cNvPr id="502" name="Google Shape;502;p95"/>
          <p:cNvSpPr/>
          <p:nvPr/>
        </p:nvSpPr>
        <p:spPr>
          <a:xfrm>
            <a:off x="5871425" y="2061069"/>
            <a:ext cx="2955900" cy="1326000"/>
          </a:xfrm>
          <a:prstGeom prst="roundRect">
            <a:avLst>
              <a:gd name="adj" fmla="val 6066"/>
            </a:avLst>
          </a:prstGeom>
          <a:solidFill>
            <a:srgbClr val="E5E0DA"/>
          </a:solidFill>
          <a:ln w="8775" cap="flat" cmpd="sng">
            <a:solidFill>
              <a:srgbClr val="9A8C77"/>
            </a:solidFill>
            <a:prstDash val="solid"/>
            <a:round/>
            <a:headEnd type="none" w="sm" len="sm"/>
            <a:tailEnd type="none" w="sm" len="sm"/>
          </a:ln>
        </p:spPr>
        <p:txBody>
          <a:bodyPr spcFirstLastPara="1" wrap="square" lIns="84325" tIns="84325" rIns="84325" bIns="84325" anchor="t" anchorCtr="0">
            <a:noAutofit/>
          </a:bodyPr>
          <a:lstStyle/>
          <a:p>
            <a:pPr marL="0" marR="0" lvl="0" indent="0" algn="l" rtl="0">
              <a:spcBef>
                <a:spcPts val="0"/>
              </a:spcBef>
              <a:spcAft>
                <a:spcPts val="0"/>
              </a:spcAft>
              <a:buClr>
                <a:schemeClr val="dk1"/>
              </a:buClr>
              <a:buSzPts val="1100"/>
              <a:buFont typeface="Arial"/>
              <a:buNone/>
            </a:pPr>
            <a:r>
              <a:rPr lang="en" sz="1200" b="1">
                <a:solidFill>
                  <a:srgbClr val="937951"/>
                </a:solidFill>
                <a:latin typeface="Nunito"/>
                <a:ea typeface="Nunito"/>
                <a:cs typeface="Nunito"/>
                <a:sym typeface="Nunito"/>
              </a:rPr>
              <a:t>SPRING SEMESTER</a:t>
            </a:r>
            <a:endParaRPr sz="1200" b="1">
              <a:solidFill>
                <a:srgbClr val="937951"/>
              </a:solidFill>
              <a:latin typeface="Nunito"/>
              <a:ea typeface="Nunito"/>
              <a:cs typeface="Nunito"/>
              <a:sym typeface="Nunito"/>
            </a:endParaRPr>
          </a:p>
          <a:p>
            <a:pPr marL="0" marR="0" lvl="0" indent="0" algn="l" rtl="0">
              <a:spcBef>
                <a:spcPts val="1000"/>
              </a:spcBef>
              <a:spcAft>
                <a:spcPts val="0"/>
              </a:spcAft>
              <a:buClr>
                <a:schemeClr val="dk1"/>
              </a:buClr>
              <a:buSzPts val="1100"/>
              <a:buFont typeface="Arial"/>
              <a:buNone/>
            </a:pPr>
            <a:r>
              <a:rPr lang="en" sz="1291" b="1">
                <a:solidFill>
                  <a:schemeClr val="accent2"/>
                </a:solidFill>
                <a:latin typeface="Montserrat"/>
                <a:ea typeface="Montserrat"/>
                <a:cs typeface="Montserrat"/>
                <a:sym typeface="Montserrat"/>
              </a:rPr>
              <a:t>Clinical Teaching II</a:t>
            </a:r>
            <a:endParaRPr sz="1291" b="1">
              <a:solidFill>
                <a:schemeClr val="accent2"/>
              </a:solidFill>
              <a:latin typeface="Montserrat"/>
              <a:ea typeface="Montserrat"/>
              <a:cs typeface="Montserrat"/>
              <a:sym typeface="Montserrat"/>
            </a:endParaRPr>
          </a:p>
          <a:p>
            <a:pPr marL="0" marR="0" lvl="0" indent="0" algn="l" rtl="0">
              <a:spcBef>
                <a:spcPts val="1000"/>
              </a:spcBef>
              <a:spcAft>
                <a:spcPts val="0"/>
              </a:spcAft>
              <a:buClr>
                <a:schemeClr val="dk1"/>
              </a:buClr>
              <a:buSzPts val="1100"/>
              <a:buFont typeface="Arial"/>
              <a:buNone/>
            </a:pPr>
            <a:r>
              <a:rPr lang="en" sz="1000" b="1">
                <a:solidFill>
                  <a:schemeClr val="accent2"/>
                </a:solidFill>
                <a:latin typeface="Nunito"/>
                <a:ea typeface="Nunito"/>
                <a:cs typeface="Nunito"/>
                <a:sym typeface="Nunito"/>
              </a:rPr>
              <a:t>Second half of assignment and program completion</a:t>
            </a:r>
            <a:endParaRPr sz="1291" b="1">
              <a:solidFill>
                <a:schemeClr val="accent2"/>
              </a:solidFill>
              <a:latin typeface="Montserrat"/>
              <a:ea typeface="Montserrat"/>
              <a:cs typeface="Montserrat"/>
              <a:sym typeface="Montserrat"/>
            </a:endParaRPr>
          </a:p>
        </p:txBody>
      </p:sp>
      <p:sp>
        <p:nvSpPr>
          <p:cNvPr id="503" name="Google Shape;503;p95"/>
          <p:cNvSpPr/>
          <p:nvPr/>
        </p:nvSpPr>
        <p:spPr>
          <a:xfrm>
            <a:off x="2631500" y="3630113"/>
            <a:ext cx="2955900" cy="1326000"/>
          </a:xfrm>
          <a:prstGeom prst="roundRect">
            <a:avLst>
              <a:gd name="adj" fmla="val 6066"/>
            </a:avLst>
          </a:prstGeom>
          <a:solidFill>
            <a:srgbClr val="E5E0DA"/>
          </a:solidFill>
          <a:ln w="8775" cap="flat" cmpd="sng">
            <a:solidFill>
              <a:srgbClr val="9A8C77"/>
            </a:solidFill>
            <a:prstDash val="solid"/>
            <a:round/>
            <a:headEnd type="none" w="sm" len="sm"/>
            <a:tailEnd type="none" w="sm" len="sm"/>
          </a:ln>
        </p:spPr>
        <p:txBody>
          <a:bodyPr spcFirstLastPara="1" wrap="square" lIns="84325" tIns="84325" rIns="84325" bIns="84325" anchor="t" anchorCtr="0">
            <a:noAutofit/>
          </a:bodyPr>
          <a:lstStyle/>
          <a:p>
            <a:pPr marL="0" marR="0" lvl="0" indent="0" algn="l" rtl="0">
              <a:spcBef>
                <a:spcPts val="0"/>
              </a:spcBef>
              <a:spcAft>
                <a:spcPts val="0"/>
              </a:spcAft>
              <a:buNone/>
            </a:pPr>
            <a:r>
              <a:rPr lang="en" sz="1200" b="1">
                <a:solidFill>
                  <a:srgbClr val="937951"/>
                </a:solidFill>
                <a:latin typeface="Nunito"/>
                <a:ea typeface="Nunito"/>
                <a:cs typeface="Nunito"/>
                <a:sym typeface="Nunito"/>
              </a:rPr>
              <a:t>SPRING SEMESTER</a:t>
            </a:r>
            <a:endParaRPr sz="1200" b="1">
              <a:solidFill>
                <a:srgbClr val="937951"/>
              </a:solidFill>
              <a:latin typeface="Nunito"/>
              <a:ea typeface="Nunito"/>
              <a:cs typeface="Nunito"/>
              <a:sym typeface="Nunito"/>
            </a:endParaRPr>
          </a:p>
          <a:p>
            <a:pPr marL="0" marR="0" lvl="0" indent="0" algn="l" rtl="0">
              <a:spcBef>
                <a:spcPts val="1000"/>
              </a:spcBef>
              <a:spcAft>
                <a:spcPts val="0"/>
              </a:spcAft>
              <a:buNone/>
            </a:pPr>
            <a:r>
              <a:rPr lang="en" sz="1291" b="1">
                <a:solidFill>
                  <a:schemeClr val="accent2"/>
                </a:solidFill>
                <a:latin typeface="Montserrat"/>
                <a:ea typeface="Montserrat"/>
                <a:cs typeface="Montserrat"/>
                <a:sym typeface="Montserrat"/>
              </a:rPr>
              <a:t>Clinical Teaching I</a:t>
            </a:r>
            <a:endParaRPr sz="1291" b="1">
              <a:solidFill>
                <a:schemeClr val="accent2"/>
              </a:solidFill>
              <a:latin typeface="Montserrat"/>
              <a:ea typeface="Montserrat"/>
              <a:cs typeface="Montserrat"/>
              <a:sym typeface="Montserrat"/>
            </a:endParaRPr>
          </a:p>
          <a:p>
            <a:pPr marL="0" marR="0" lvl="0" indent="0" algn="l" rtl="0">
              <a:spcBef>
                <a:spcPts val="1000"/>
              </a:spcBef>
              <a:spcAft>
                <a:spcPts val="0"/>
              </a:spcAft>
              <a:buNone/>
            </a:pPr>
            <a:r>
              <a:rPr lang="en" sz="1000" b="1">
                <a:solidFill>
                  <a:schemeClr val="accent2"/>
                </a:solidFill>
                <a:latin typeface="Nunito"/>
                <a:ea typeface="Nunito"/>
                <a:cs typeface="Nunito"/>
                <a:sym typeface="Nunito"/>
              </a:rPr>
              <a:t>First half of assignment </a:t>
            </a:r>
            <a:endParaRPr sz="1000" b="1">
              <a:solidFill>
                <a:schemeClr val="accent2"/>
              </a:solidFill>
              <a:latin typeface="Nunito"/>
              <a:ea typeface="Nunito"/>
              <a:cs typeface="Nunito"/>
              <a:sym typeface="Nunito"/>
            </a:endParaRPr>
          </a:p>
        </p:txBody>
      </p:sp>
      <p:sp>
        <p:nvSpPr>
          <p:cNvPr id="504" name="Google Shape;504;p95"/>
          <p:cNvSpPr/>
          <p:nvPr/>
        </p:nvSpPr>
        <p:spPr>
          <a:xfrm>
            <a:off x="5871425" y="3630232"/>
            <a:ext cx="2955900" cy="1326000"/>
          </a:xfrm>
          <a:prstGeom prst="roundRect">
            <a:avLst>
              <a:gd name="adj" fmla="val 6066"/>
            </a:avLst>
          </a:prstGeom>
          <a:solidFill>
            <a:schemeClr val="lt1"/>
          </a:solidFill>
          <a:ln w="8775" cap="flat" cmpd="sng">
            <a:solidFill>
              <a:srgbClr val="9A8C77"/>
            </a:solidFill>
            <a:prstDash val="solid"/>
            <a:round/>
            <a:headEnd type="none" w="sm" len="sm"/>
            <a:tailEnd type="none" w="sm" len="sm"/>
          </a:ln>
        </p:spPr>
        <p:txBody>
          <a:bodyPr spcFirstLastPara="1" wrap="square" lIns="84325" tIns="84325" rIns="84325" bIns="84325" anchor="t" anchorCtr="0">
            <a:noAutofit/>
          </a:bodyPr>
          <a:lstStyle/>
          <a:p>
            <a:pPr marL="0" marR="0" lvl="0" indent="0" algn="l" rtl="0">
              <a:spcBef>
                <a:spcPts val="0"/>
              </a:spcBef>
              <a:spcAft>
                <a:spcPts val="0"/>
              </a:spcAft>
              <a:buNone/>
            </a:pPr>
            <a:r>
              <a:rPr lang="en" sz="1200" b="1">
                <a:solidFill>
                  <a:srgbClr val="937951"/>
                </a:solidFill>
                <a:latin typeface="Nunito"/>
                <a:ea typeface="Nunito"/>
                <a:cs typeface="Nunito"/>
                <a:sym typeface="Nunito"/>
              </a:rPr>
              <a:t>FALL SEMESTER</a:t>
            </a:r>
            <a:endParaRPr sz="1200" b="1">
              <a:solidFill>
                <a:srgbClr val="937951"/>
              </a:solidFill>
              <a:latin typeface="Nunito"/>
              <a:ea typeface="Nunito"/>
              <a:cs typeface="Nunito"/>
              <a:sym typeface="Nunito"/>
            </a:endParaRPr>
          </a:p>
          <a:p>
            <a:pPr marL="0" marR="0" lvl="0" indent="0" algn="l" rtl="0">
              <a:spcBef>
                <a:spcPts val="1000"/>
              </a:spcBef>
              <a:spcAft>
                <a:spcPts val="0"/>
              </a:spcAft>
              <a:buNone/>
            </a:pPr>
            <a:r>
              <a:rPr lang="en" sz="1291" b="1">
                <a:solidFill>
                  <a:schemeClr val="accent2"/>
                </a:solidFill>
                <a:latin typeface="Montserrat"/>
                <a:ea typeface="Montserrat"/>
                <a:cs typeface="Montserrat"/>
                <a:sym typeface="Montserrat"/>
              </a:rPr>
              <a:t>Clinical Teaching II</a:t>
            </a:r>
            <a:endParaRPr sz="1291" b="1">
              <a:solidFill>
                <a:schemeClr val="accent2"/>
              </a:solidFill>
              <a:latin typeface="Montserrat"/>
              <a:ea typeface="Montserrat"/>
              <a:cs typeface="Montserrat"/>
              <a:sym typeface="Montserrat"/>
            </a:endParaRPr>
          </a:p>
          <a:p>
            <a:pPr marL="0" marR="0" lvl="0" indent="0" algn="l" rtl="0">
              <a:spcBef>
                <a:spcPts val="1000"/>
              </a:spcBef>
              <a:spcAft>
                <a:spcPts val="0"/>
              </a:spcAft>
              <a:buClr>
                <a:schemeClr val="dk1"/>
              </a:buClr>
              <a:buSzPts val="1100"/>
              <a:buFont typeface="Arial"/>
              <a:buNone/>
            </a:pPr>
            <a:r>
              <a:rPr lang="en" sz="1000" b="1">
                <a:solidFill>
                  <a:schemeClr val="accent2"/>
                </a:solidFill>
                <a:latin typeface="Nunito"/>
                <a:ea typeface="Nunito"/>
                <a:cs typeface="Nunito"/>
                <a:sym typeface="Nunito"/>
              </a:rPr>
              <a:t>Second half of assignment includes the first 15 instructional days and program completion</a:t>
            </a:r>
            <a:endParaRPr sz="1291" b="1">
              <a:solidFill>
                <a:schemeClr val="accent2"/>
              </a:solidFill>
              <a:latin typeface="Montserrat"/>
              <a:ea typeface="Montserrat"/>
              <a:cs typeface="Montserrat"/>
              <a:sym typeface="Montserra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8"/>
        <p:cNvGrpSpPr/>
        <p:nvPr/>
      </p:nvGrpSpPr>
      <p:grpSpPr>
        <a:xfrm>
          <a:off x="0" y="0"/>
          <a:ext cx="0" cy="0"/>
          <a:chOff x="0" y="0"/>
          <a:chExt cx="0" cy="0"/>
        </a:xfrm>
      </p:grpSpPr>
      <p:sp>
        <p:nvSpPr>
          <p:cNvPr id="509" name="Google Shape;509;p96"/>
          <p:cNvSpPr txBox="1"/>
          <p:nvPr/>
        </p:nvSpPr>
        <p:spPr>
          <a:xfrm>
            <a:off x="368400" y="1366950"/>
            <a:ext cx="5531700" cy="461700"/>
          </a:xfrm>
          <a:prstGeom prst="rect">
            <a:avLst/>
          </a:prstGeom>
          <a:solidFill>
            <a:schemeClr val="lt1"/>
          </a:solid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 sz="1800" b="1">
                <a:solidFill>
                  <a:srgbClr val="1E1B1C"/>
                </a:solidFill>
                <a:latin typeface="Nunito"/>
                <a:ea typeface="Nunito"/>
                <a:cs typeface="Nunito"/>
                <a:sym typeface="Nunito"/>
              </a:rPr>
              <a:t>Before Clinical Teaching, you must…</a:t>
            </a:r>
            <a:endParaRPr sz="1800" b="1">
              <a:solidFill>
                <a:srgbClr val="1E1B1C"/>
              </a:solidFill>
              <a:latin typeface="Nunito"/>
              <a:ea typeface="Nunito"/>
              <a:cs typeface="Nunito"/>
              <a:sym typeface="Nunito"/>
            </a:endParaRPr>
          </a:p>
          <a:p>
            <a:pPr marL="0" lvl="0" indent="0" algn="l" rtl="0">
              <a:lnSpc>
                <a:spcPct val="106000"/>
              </a:lnSpc>
              <a:spcBef>
                <a:spcPts val="800"/>
              </a:spcBef>
              <a:spcAft>
                <a:spcPts val="900"/>
              </a:spcAft>
              <a:buNone/>
            </a:pPr>
            <a:endParaRPr>
              <a:solidFill>
                <a:srgbClr val="1E1C19"/>
              </a:solidFill>
              <a:latin typeface="Nunito"/>
              <a:ea typeface="Nunito"/>
              <a:cs typeface="Nunito"/>
              <a:sym typeface="Nunito"/>
            </a:endParaRPr>
          </a:p>
        </p:txBody>
      </p:sp>
      <p:sp>
        <p:nvSpPr>
          <p:cNvPr id="510" name="Google Shape;510;p96"/>
          <p:cNvSpPr txBox="1"/>
          <p:nvPr/>
        </p:nvSpPr>
        <p:spPr>
          <a:xfrm>
            <a:off x="307400" y="447675"/>
            <a:ext cx="8741100" cy="605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300" b="1">
                <a:solidFill>
                  <a:srgbClr val="212121"/>
                </a:solidFill>
                <a:latin typeface="Montserrat"/>
                <a:ea typeface="Montserrat"/>
                <a:cs typeface="Montserrat"/>
                <a:sym typeface="Montserrat"/>
              </a:rPr>
              <a:t>ELIGIBILITY &amp; PLACEMENT</a:t>
            </a:r>
            <a:endParaRPr sz="2300">
              <a:solidFill>
                <a:srgbClr val="212121"/>
              </a:solidFill>
              <a:latin typeface="Montserrat"/>
              <a:ea typeface="Montserrat"/>
              <a:cs typeface="Montserrat"/>
              <a:sym typeface="Montserrat"/>
            </a:endParaRPr>
          </a:p>
        </p:txBody>
      </p:sp>
      <p:cxnSp>
        <p:nvCxnSpPr>
          <p:cNvPr id="511" name="Google Shape;511;p96"/>
          <p:cNvCxnSpPr/>
          <p:nvPr/>
        </p:nvCxnSpPr>
        <p:spPr>
          <a:xfrm rot="10800000" flipH="1">
            <a:off x="368400" y="1028800"/>
            <a:ext cx="8337600" cy="9600"/>
          </a:xfrm>
          <a:prstGeom prst="straightConnector1">
            <a:avLst/>
          </a:prstGeom>
          <a:noFill/>
          <a:ln w="38100" cap="flat" cmpd="sng">
            <a:solidFill>
              <a:srgbClr val="9A8C77"/>
            </a:solidFill>
            <a:prstDash val="solid"/>
            <a:round/>
            <a:headEnd type="none" w="med" len="med"/>
            <a:tailEnd type="none" w="med" len="med"/>
          </a:ln>
        </p:spPr>
      </p:cxnSp>
      <p:sp>
        <p:nvSpPr>
          <p:cNvPr id="512" name="Google Shape;512;p96"/>
          <p:cNvSpPr/>
          <p:nvPr/>
        </p:nvSpPr>
        <p:spPr>
          <a:xfrm>
            <a:off x="-33300" y="0"/>
            <a:ext cx="9210600" cy="133500"/>
          </a:xfrm>
          <a:prstGeom prst="rect">
            <a:avLst/>
          </a:prstGeom>
          <a:solidFill>
            <a:srgbClr val="9A8C7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513" name="Google Shape;513;p96"/>
          <p:cNvPicPr preferRelativeResize="0"/>
          <p:nvPr/>
        </p:nvPicPr>
        <p:blipFill>
          <a:blip r:embed="rId3">
            <a:alphaModFix/>
          </a:blip>
          <a:stretch>
            <a:fillRect/>
          </a:stretch>
        </p:blipFill>
        <p:spPr>
          <a:xfrm>
            <a:off x="6229725" y="1609450"/>
            <a:ext cx="2423625" cy="2198350"/>
          </a:xfrm>
          <a:prstGeom prst="rect">
            <a:avLst/>
          </a:prstGeom>
          <a:noFill/>
          <a:ln>
            <a:noFill/>
          </a:ln>
        </p:spPr>
      </p:pic>
      <p:sp>
        <p:nvSpPr>
          <p:cNvPr id="514" name="Google Shape;514;p96"/>
          <p:cNvSpPr txBox="1"/>
          <p:nvPr/>
        </p:nvSpPr>
        <p:spPr>
          <a:xfrm>
            <a:off x="6229837" y="1667211"/>
            <a:ext cx="2423400" cy="310200"/>
          </a:xfrm>
          <a:prstGeom prst="rect">
            <a:avLst/>
          </a:prstGeom>
          <a:noFill/>
          <a:ln>
            <a:noFill/>
          </a:ln>
        </p:spPr>
        <p:txBody>
          <a:bodyPr spcFirstLastPara="1" wrap="square" lIns="77300" tIns="77300" rIns="77300" bIns="77300" anchor="t" anchorCtr="0">
            <a:spAutoFit/>
          </a:bodyPr>
          <a:lstStyle/>
          <a:p>
            <a:pPr marL="0" lvl="0" indent="0" algn="l" rtl="0">
              <a:spcBef>
                <a:spcPts val="0"/>
              </a:spcBef>
              <a:spcAft>
                <a:spcPts val="845"/>
              </a:spcAft>
              <a:buNone/>
            </a:pPr>
            <a:r>
              <a:rPr lang="en" sz="1000" b="1">
                <a:solidFill>
                  <a:srgbClr val="DCD1C5"/>
                </a:solidFill>
                <a:latin typeface="Nunito"/>
                <a:ea typeface="Nunito"/>
                <a:cs typeface="Nunito"/>
                <a:sym typeface="Nunito"/>
              </a:rPr>
              <a:t>PRESERVICE MINIMUMS</a:t>
            </a:r>
            <a:endParaRPr sz="1000">
              <a:solidFill>
                <a:srgbClr val="DCD1C5"/>
              </a:solidFill>
            </a:endParaRPr>
          </a:p>
        </p:txBody>
      </p:sp>
      <p:sp>
        <p:nvSpPr>
          <p:cNvPr id="515" name="Google Shape;515;p96"/>
          <p:cNvSpPr txBox="1"/>
          <p:nvPr/>
        </p:nvSpPr>
        <p:spPr>
          <a:xfrm>
            <a:off x="6306063" y="2941369"/>
            <a:ext cx="2271000" cy="771900"/>
          </a:xfrm>
          <a:prstGeom prst="rect">
            <a:avLst/>
          </a:prstGeom>
          <a:noFill/>
          <a:ln>
            <a:noFill/>
          </a:ln>
        </p:spPr>
        <p:txBody>
          <a:bodyPr spcFirstLastPara="1" wrap="square" lIns="77300" tIns="77300" rIns="77300" bIns="77300" anchor="t" anchorCtr="0">
            <a:spAutoFit/>
          </a:bodyPr>
          <a:lstStyle/>
          <a:p>
            <a:pPr marL="0" lvl="0" indent="0" algn="l" rtl="0">
              <a:spcBef>
                <a:spcPts val="0"/>
              </a:spcBef>
              <a:spcAft>
                <a:spcPts val="845"/>
              </a:spcAft>
              <a:buNone/>
            </a:pPr>
            <a:r>
              <a:rPr lang="en" sz="1000" b="1">
                <a:solidFill>
                  <a:schemeClr val="lt1"/>
                </a:solidFill>
                <a:latin typeface="Nunito"/>
                <a:ea typeface="Nunito"/>
                <a:cs typeface="Nunito"/>
                <a:sym typeface="Nunito"/>
              </a:rPr>
              <a:t>Placement is assigned by the proposed WC EPP with the campus. You may not arrange or change it yourself.</a:t>
            </a:r>
            <a:endParaRPr sz="1000" b="1">
              <a:solidFill>
                <a:schemeClr val="lt1"/>
              </a:solidFill>
              <a:latin typeface="Nunito"/>
              <a:ea typeface="Nunito"/>
              <a:cs typeface="Nunito"/>
              <a:sym typeface="Nunito"/>
            </a:endParaRPr>
          </a:p>
        </p:txBody>
      </p:sp>
      <p:sp>
        <p:nvSpPr>
          <p:cNvPr id="517" name="Google Shape;517;p96"/>
          <p:cNvSpPr/>
          <p:nvPr/>
        </p:nvSpPr>
        <p:spPr>
          <a:xfrm>
            <a:off x="429750" y="4378850"/>
            <a:ext cx="8284500" cy="350700"/>
          </a:xfrm>
          <a:prstGeom prst="roundRect">
            <a:avLst>
              <a:gd name="adj" fmla="val 6066"/>
            </a:avLst>
          </a:prstGeom>
          <a:solidFill>
            <a:srgbClr val="E5E0DA"/>
          </a:solidFill>
          <a:ln>
            <a:noFill/>
          </a:ln>
        </p:spPr>
        <p:txBody>
          <a:bodyPr spcFirstLastPara="1" wrap="square" lIns="91425" tIns="91425" rIns="91425" bIns="91425" anchor="ctr" anchorCtr="0">
            <a:noAutofit/>
          </a:bodyPr>
          <a:lstStyle/>
          <a:p>
            <a:pPr marL="0" marR="0" lvl="0" indent="0" algn="ctr" rtl="0">
              <a:spcBef>
                <a:spcPts val="0"/>
              </a:spcBef>
              <a:spcAft>
                <a:spcPts val="0"/>
              </a:spcAft>
              <a:buNone/>
            </a:pPr>
            <a:r>
              <a:rPr lang="en" i="1">
                <a:solidFill>
                  <a:srgbClr val="1F1F1F"/>
                </a:solidFill>
                <a:latin typeface="Nunito"/>
                <a:ea typeface="Nunito"/>
                <a:cs typeface="Nunito"/>
                <a:sym typeface="Nunito"/>
              </a:rPr>
              <a:t>Report a qualifying leave (parental, military, medical, bereavement) to your Field Supervisor and the Program Director at once; only the proposed WC EPP may approve a reduction, never below 455 hours. </a:t>
            </a:r>
            <a:endParaRPr i="1">
              <a:solidFill>
                <a:srgbClr val="1F1F1F"/>
              </a:solidFill>
              <a:latin typeface="Nunito"/>
              <a:ea typeface="Nunito"/>
              <a:cs typeface="Nunito"/>
              <a:sym typeface="Nunito"/>
            </a:endParaRPr>
          </a:p>
        </p:txBody>
      </p:sp>
      <p:sp>
        <p:nvSpPr>
          <p:cNvPr id="518" name="Google Shape;518;p96"/>
          <p:cNvSpPr txBox="1"/>
          <p:nvPr/>
        </p:nvSpPr>
        <p:spPr>
          <a:xfrm>
            <a:off x="6306075" y="1977400"/>
            <a:ext cx="853800" cy="741600"/>
          </a:xfrm>
          <a:prstGeom prst="rect">
            <a:avLst/>
          </a:prstGeom>
          <a:noFill/>
          <a:ln>
            <a:noFill/>
          </a:ln>
        </p:spPr>
        <p:txBody>
          <a:bodyPr spcFirstLastPara="1" wrap="square" lIns="77300" tIns="77300" rIns="77300" bIns="77300" anchor="t" anchorCtr="0">
            <a:noAutofit/>
          </a:bodyPr>
          <a:lstStyle/>
          <a:p>
            <a:pPr marL="0" lvl="0" indent="0" algn="ctr" rtl="0">
              <a:spcBef>
                <a:spcPts val="0"/>
              </a:spcBef>
              <a:spcAft>
                <a:spcPts val="845"/>
              </a:spcAft>
              <a:buNone/>
            </a:pPr>
            <a:r>
              <a:rPr lang="en" b="1">
                <a:solidFill>
                  <a:schemeClr val="lt1"/>
                </a:solidFill>
                <a:latin typeface="Nunito"/>
                <a:ea typeface="Nunito"/>
                <a:cs typeface="Nunito"/>
                <a:sym typeface="Nunito"/>
              </a:rPr>
              <a:t>50+ FBE hrs</a:t>
            </a:r>
            <a:endParaRPr>
              <a:solidFill>
                <a:schemeClr val="lt1"/>
              </a:solidFill>
            </a:endParaRPr>
          </a:p>
        </p:txBody>
      </p:sp>
      <p:cxnSp>
        <p:nvCxnSpPr>
          <p:cNvPr id="519" name="Google Shape;519;p96"/>
          <p:cNvCxnSpPr/>
          <p:nvPr/>
        </p:nvCxnSpPr>
        <p:spPr>
          <a:xfrm rot="10800000" flipH="1">
            <a:off x="6471293" y="2813013"/>
            <a:ext cx="1940700" cy="8100"/>
          </a:xfrm>
          <a:prstGeom prst="straightConnector1">
            <a:avLst/>
          </a:prstGeom>
          <a:noFill/>
          <a:ln w="16100" cap="flat" cmpd="sng">
            <a:solidFill>
              <a:srgbClr val="9A8C77"/>
            </a:solidFill>
            <a:prstDash val="solid"/>
            <a:round/>
            <a:headEnd type="none" w="med" len="med"/>
            <a:tailEnd type="none" w="med" len="med"/>
          </a:ln>
        </p:spPr>
      </p:cxnSp>
      <p:sp>
        <p:nvSpPr>
          <p:cNvPr id="520" name="Google Shape;520;p96"/>
          <p:cNvSpPr/>
          <p:nvPr/>
        </p:nvSpPr>
        <p:spPr>
          <a:xfrm>
            <a:off x="429747" y="1943450"/>
            <a:ext cx="119100" cy="108300"/>
          </a:xfrm>
          <a:prstGeom prst="rect">
            <a:avLst/>
          </a:prstGeom>
          <a:solidFill>
            <a:srgbClr val="9A8C7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21" name="Google Shape;521;p96"/>
          <p:cNvSpPr txBox="1"/>
          <p:nvPr/>
        </p:nvSpPr>
        <p:spPr>
          <a:xfrm>
            <a:off x="575450" y="1812275"/>
            <a:ext cx="4960800" cy="354300"/>
          </a:xfrm>
          <a:prstGeom prst="rect">
            <a:avLst/>
          </a:prstGeom>
          <a:noFill/>
          <a:ln>
            <a:noFill/>
          </a:ln>
        </p:spPr>
        <p:txBody>
          <a:bodyPr spcFirstLastPara="1" wrap="square" lIns="91425" tIns="91425" rIns="91425" bIns="91425" anchor="ctr" anchorCtr="0">
            <a:noAutofit/>
          </a:bodyPr>
          <a:lstStyle/>
          <a:p>
            <a:pPr marL="0" lvl="0" indent="0" algn="l" rtl="0">
              <a:lnSpc>
                <a:spcPct val="80000"/>
              </a:lnSpc>
              <a:spcBef>
                <a:spcPts val="0"/>
              </a:spcBef>
              <a:spcAft>
                <a:spcPts val="0"/>
              </a:spcAft>
              <a:buNone/>
            </a:pPr>
            <a:r>
              <a:rPr lang="en">
                <a:solidFill>
                  <a:srgbClr val="1E1B1C"/>
                </a:solidFill>
                <a:latin typeface="Nunito"/>
                <a:ea typeface="Nunito"/>
                <a:cs typeface="Nunito"/>
                <a:sym typeface="Nunito"/>
              </a:rPr>
              <a:t>Complete at least 50 clock-hours of Field-based experiences (25+ in K-2, 25+ in Grades 3-6).</a:t>
            </a:r>
            <a:endParaRPr>
              <a:solidFill>
                <a:srgbClr val="000000"/>
              </a:solidFill>
            </a:endParaRPr>
          </a:p>
        </p:txBody>
      </p:sp>
      <p:sp>
        <p:nvSpPr>
          <p:cNvPr id="522" name="Google Shape;522;p96"/>
          <p:cNvSpPr/>
          <p:nvPr/>
        </p:nvSpPr>
        <p:spPr>
          <a:xfrm>
            <a:off x="429747" y="2833825"/>
            <a:ext cx="119100" cy="108300"/>
          </a:xfrm>
          <a:prstGeom prst="rect">
            <a:avLst/>
          </a:prstGeom>
          <a:solidFill>
            <a:srgbClr val="9A8C7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23" name="Google Shape;523;p96"/>
          <p:cNvSpPr txBox="1"/>
          <p:nvPr/>
        </p:nvSpPr>
        <p:spPr>
          <a:xfrm>
            <a:off x="575450" y="2718995"/>
            <a:ext cx="5575800" cy="354300"/>
          </a:xfrm>
          <a:prstGeom prst="rect">
            <a:avLst/>
          </a:prstGeom>
          <a:noFill/>
          <a:ln>
            <a:noFill/>
          </a:ln>
        </p:spPr>
        <p:txBody>
          <a:bodyPr spcFirstLastPara="1" wrap="square" lIns="91425" tIns="91425" rIns="91425" bIns="91425" anchor="ctr" anchorCtr="0">
            <a:noAutofit/>
          </a:bodyPr>
          <a:lstStyle/>
          <a:p>
            <a:pPr marL="0" lvl="0" indent="0" algn="l" rtl="0">
              <a:lnSpc>
                <a:spcPct val="80000"/>
              </a:lnSpc>
              <a:spcBef>
                <a:spcPts val="0"/>
              </a:spcBef>
              <a:spcAft>
                <a:spcPts val="0"/>
              </a:spcAft>
              <a:buNone/>
            </a:pPr>
            <a:r>
              <a:rPr lang="en">
                <a:solidFill>
                  <a:srgbClr val="1E1B1C"/>
                </a:solidFill>
                <a:latin typeface="Nunito"/>
                <a:ea typeface="Nunito"/>
                <a:cs typeface="Nunito"/>
                <a:sym typeface="Nunito"/>
              </a:rPr>
              <a:t>Clear the district criminal background check before each semester.</a:t>
            </a:r>
            <a:endParaRPr>
              <a:solidFill>
                <a:srgbClr val="000000"/>
              </a:solidFill>
            </a:endParaRPr>
          </a:p>
        </p:txBody>
      </p:sp>
      <p:sp>
        <p:nvSpPr>
          <p:cNvPr id="524" name="Google Shape;524;p96"/>
          <p:cNvSpPr/>
          <p:nvPr/>
        </p:nvSpPr>
        <p:spPr>
          <a:xfrm>
            <a:off x="429747" y="2380451"/>
            <a:ext cx="119100" cy="108300"/>
          </a:xfrm>
          <a:prstGeom prst="rect">
            <a:avLst/>
          </a:prstGeom>
          <a:solidFill>
            <a:srgbClr val="9A8C7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25" name="Google Shape;525;p96"/>
          <p:cNvSpPr txBox="1"/>
          <p:nvPr/>
        </p:nvSpPr>
        <p:spPr>
          <a:xfrm>
            <a:off x="575450" y="2265648"/>
            <a:ext cx="5326800" cy="354300"/>
          </a:xfrm>
          <a:prstGeom prst="rect">
            <a:avLst/>
          </a:prstGeom>
          <a:noFill/>
          <a:ln>
            <a:noFill/>
          </a:ln>
        </p:spPr>
        <p:txBody>
          <a:bodyPr spcFirstLastPara="1" wrap="square" lIns="91425" tIns="91425" rIns="91425" bIns="91425" anchor="ctr" anchorCtr="0">
            <a:noAutofit/>
          </a:bodyPr>
          <a:lstStyle/>
          <a:p>
            <a:pPr marL="0" lvl="0" indent="0" algn="l" rtl="0">
              <a:lnSpc>
                <a:spcPct val="80000"/>
              </a:lnSpc>
              <a:spcBef>
                <a:spcPts val="0"/>
              </a:spcBef>
              <a:spcAft>
                <a:spcPts val="0"/>
              </a:spcAft>
              <a:buNone/>
            </a:pPr>
            <a:r>
              <a:rPr lang="en">
                <a:solidFill>
                  <a:srgbClr val="1E1B1C"/>
                </a:solidFill>
                <a:latin typeface="Nunito"/>
                <a:ea typeface="Nunito"/>
                <a:cs typeface="Nunito"/>
                <a:sym typeface="Nunito"/>
              </a:rPr>
              <a:t>Complete at least 150 clock-hours of coursework in the required pedagogical skills.</a:t>
            </a:r>
            <a:endParaRPr>
              <a:solidFill>
                <a:srgbClr val="000000"/>
              </a:solidFill>
              <a:latin typeface="Nunito"/>
              <a:ea typeface="Nunito"/>
              <a:cs typeface="Nunito"/>
              <a:sym typeface="Nunito"/>
            </a:endParaRPr>
          </a:p>
        </p:txBody>
      </p:sp>
      <p:sp>
        <p:nvSpPr>
          <p:cNvPr id="526" name="Google Shape;526;p96"/>
          <p:cNvSpPr/>
          <p:nvPr/>
        </p:nvSpPr>
        <p:spPr>
          <a:xfrm>
            <a:off x="429747" y="3287199"/>
            <a:ext cx="119100" cy="108300"/>
          </a:xfrm>
          <a:prstGeom prst="rect">
            <a:avLst/>
          </a:prstGeom>
          <a:solidFill>
            <a:srgbClr val="9A8C7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27" name="Google Shape;527;p96"/>
          <p:cNvSpPr txBox="1"/>
          <p:nvPr/>
        </p:nvSpPr>
        <p:spPr>
          <a:xfrm>
            <a:off x="575450" y="3172375"/>
            <a:ext cx="5654400" cy="354300"/>
          </a:xfrm>
          <a:prstGeom prst="rect">
            <a:avLst/>
          </a:prstGeom>
          <a:noFill/>
          <a:ln>
            <a:noFill/>
          </a:ln>
        </p:spPr>
        <p:txBody>
          <a:bodyPr spcFirstLastPara="1" wrap="square" lIns="91425" tIns="91425" rIns="91425" bIns="91425" anchor="ctr" anchorCtr="0">
            <a:noAutofit/>
          </a:bodyPr>
          <a:lstStyle/>
          <a:p>
            <a:pPr marL="0" lvl="0" indent="0" algn="l" rtl="0">
              <a:lnSpc>
                <a:spcPct val="80000"/>
              </a:lnSpc>
              <a:spcBef>
                <a:spcPts val="0"/>
              </a:spcBef>
              <a:spcAft>
                <a:spcPts val="0"/>
              </a:spcAft>
              <a:buNone/>
            </a:pPr>
            <a:r>
              <a:rPr lang="en">
                <a:solidFill>
                  <a:srgbClr val="1E1B1C"/>
                </a:solidFill>
                <a:latin typeface="Nunito"/>
                <a:ea typeface="Nunito"/>
                <a:cs typeface="Nunito"/>
                <a:sym typeface="Nunito"/>
              </a:rPr>
              <a:t>Not be placed with a relative or with anyone you supervise.</a:t>
            </a:r>
            <a:endParaRPr>
              <a:solidFill>
                <a:srgbClr val="000000"/>
              </a:solidFill>
            </a:endParaRPr>
          </a:p>
        </p:txBody>
      </p:sp>
      <p:sp>
        <p:nvSpPr>
          <p:cNvPr id="528" name="Google Shape;528;p96"/>
          <p:cNvSpPr/>
          <p:nvPr/>
        </p:nvSpPr>
        <p:spPr>
          <a:xfrm>
            <a:off x="429747" y="3740549"/>
            <a:ext cx="119100" cy="108300"/>
          </a:xfrm>
          <a:prstGeom prst="rect">
            <a:avLst/>
          </a:prstGeom>
          <a:solidFill>
            <a:srgbClr val="9A8C7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29" name="Google Shape;529;p96"/>
          <p:cNvSpPr txBox="1"/>
          <p:nvPr/>
        </p:nvSpPr>
        <p:spPr>
          <a:xfrm>
            <a:off x="575450" y="3625750"/>
            <a:ext cx="5326800" cy="354300"/>
          </a:xfrm>
          <a:prstGeom prst="rect">
            <a:avLst/>
          </a:prstGeom>
          <a:noFill/>
          <a:ln>
            <a:noFill/>
          </a:ln>
        </p:spPr>
        <p:txBody>
          <a:bodyPr spcFirstLastPara="1" wrap="square" lIns="91425" tIns="91425" rIns="91425" bIns="91425" anchor="ctr" anchorCtr="0">
            <a:noAutofit/>
          </a:bodyPr>
          <a:lstStyle/>
          <a:p>
            <a:pPr marL="0" lvl="0" indent="0" algn="l" rtl="0">
              <a:lnSpc>
                <a:spcPct val="80000"/>
              </a:lnSpc>
              <a:spcBef>
                <a:spcPts val="0"/>
              </a:spcBef>
              <a:spcAft>
                <a:spcPts val="0"/>
              </a:spcAft>
              <a:buNone/>
            </a:pPr>
            <a:r>
              <a:rPr lang="en">
                <a:solidFill>
                  <a:srgbClr val="1E1B1C"/>
                </a:solidFill>
                <a:latin typeface="Nunito"/>
                <a:ea typeface="Nunito"/>
                <a:cs typeface="Nunito"/>
                <a:sym typeface="Nunito"/>
              </a:rPr>
              <a:t>Obtain professional liability insurance before the first day (strongly recommended).</a:t>
            </a:r>
            <a:endParaRPr>
              <a:solidFill>
                <a:srgbClr val="000000"/>
              </a:solidFill>
            </a:endParaRPr>
          </a:p>
        </p:txBody>
      </p:sp>
      <p:sp>
        <p:nvSpPr>
          <p:cNvPr id="530" name="Google Shape;530;p96"/>
          <p:cNvSpPr txBox="1"/>
          <p:nvPr/>
        </p:nvSpPr>
        <p:spPr>
          <a:xfrm>
            <a:off x="7526275" y="1977400"/>
            <a:ext cx="853800" cy="741600"/>
          </a:xfrm>
          <a:prstGeom prst="rect">
            <a:avLst/>
          </a:prstGeom>
          <a:noFill/>
          <a:ln>
            <a:noFill/>
          </a:ln>
        </p:spPr>
        <p:txBody>
          <a:bodyPr spcFirstLastPara="1" wrap="square" lIns="77300" tIns="77300" rIns="77300" bIns="77300" anchor="t" anchorCtr="0">
            <a:noAutofit/>
          </a:bodyPr>
          <a:lstStyle/>
          <a:p>
            <a:pPr marL="0" lvl="0" indent="0" algn="ctr" rtl="0">
              <a:spcBef>
                <a:spcPts val="0"/>
              </a:spcBef>
              <a:spcAft>
                <a:spcPts val="0"/>
              </a:spcAft>
              <a:buNone/>
            </a:pPr>
            <a:r>
              <a:rPr lang="en" b="1">
                <a:solidFill>
                  <a:schemeClr val="lt1"/>
                </a:solidFill>
                <a:latin typeface="Nunito"/>
                <a:ea typeface="Nunito"/>
                <a:cs typeface="Nunito"/>
                <a:sym typeface="Nunito"/>
              </a:rPr>
              <a:t>150+ </a:t>
            </a:r>
            <a:endParaRPr b="1">
              <a:solidFill>
                <a:schemeClr val="lt1"/>
              </a:solidFill>
              <a:latin typeface="Nunito"/>
              <a:ea typeface="Nunito"/>
              <a:cs typeface="Nunito"/>
              <a:sym typeface="Nunito"/>
            </a:endParaRPr>
          </a:p>
          <a:p>
            <a:pPr marL="0" lvl="0" indent="0" algn="ctr" rtl="0">
              <a:spcBef>
                <a:spcPts val="0"/>
              </a:spcBef>
              <a:spcAft>
                <a:spcPts val="845"/>
              </a:spcAft>
              <a:buNone/>
            </a:pPr>
            <a:r>
              <a:rPr lang="en" b="1">
                <a:solidFill>
                  <a:schemeClr val="lt1"/>
                </a:solidFill>
                <a:latin typeface="Nunito"/>
                <a:ea typeface="Nunito"/>
                <a:cs typeface="Nunito"/>
                <a:sym typeface="Nunito"/>
              </a:rPr>
              <a:t>course hrs</a:t>
            </a:r>
            <a:endParaRPr>
              <a:solidFill>
                <a:schemeClr val="lt1"/>
              </a:solidFill>
            </a:endParaRPr>
          </a:p>
        </p:txBody>
      </p:sp>
      <p:sp>
        <p:nvSpPr>
          <p:cNvPr id="531" name="Google Shape;531;p96"/>
          <p:cNvSpPr txBox="1"/>
          <p:nvPr/>
        </p:nvSpPr>
        <p:spPr>
          <a:xfrm>
            <a:off x="7159875" y="2051742"/>
            <a:ext cx="457500" cy="6672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845"/>
              </a:spcAft>
              <a:buNone/>
            </a:pPr>
            <a:r>
              <a:rPr lang="en" sz="1000" b="1">
                <a:solidFill>
                  <a:srgbClr val="DCD1C5"/>
                </a:solidFill>
                <a:latin typeface="Nunito"/>
                <a:ea typeface="Nunito"/>
                <a:cs typeface="Nunito"/>
                <a:sym typeface="Nunito"/>
              </a:rPr>
              <a:t>+</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35"/>
        <p:cNvGrpSpPr/>
        <p:nvPr/>
      </p:nvGrpSpPr>
      <p:grpSpPr>
        <a:xfrm>
          <a:off x="0" y="0"/>
          <a:ext cx="0" cy="0"/>
          <a:chOff x="0" y="0"/>
          <a:chExt cx="0" cy="0"/>
        </a:xfrm>
      </p:grpSpPr>
      <p:sp>
        <p:nvSpPr>
          <p:cNvPr id="536" name="Google Shape;536;p97"/>
          <p:cNvSpPr/>
          <p:nvPr/>
        </p:nvSpPr>
        <p:spPr>
          <a:xfrm>
            <a:off x="323150" y="1474150"/>
            <a:ext cx="1525200" cy="2879700"/>
          </a:xfrm>
          <a:prstGeom prst="roundRect">
            <a:avLst>
              <a:gd name="adj" fmla="val 10075"/>
            </a:avLst>
          </a:prstGeom>
          <a:solidFill>
            <a:srgbClr val="313131"/>
          </a:solidFill>
          <a:ln w="9525" cap="flat" cmpd="sng">
            <a:solidFill>
              <a:srgbClr val="21212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90000"/>
              </a:lnSpc>
              <a:spcBef>
                <a:spcPts val="0"/>
              </a:spcBef>
              <a:spcAft>
                <a:spcPts val="0"/>
              </a:spcAft>
              <a:buNone/>
            </a:pPr>
            <a:endParaRPr/>
          </a:p>
        </p:txBody>
      </p:sp>
      <p:sp>
        <p:nvSpPr>
          <p:cNvPr id="537" name="Google Shape;537;p97"/>
          <p:cNvSpPr txBox="1"/>
          <p:nvPr/>
        </p:nvSpPr>
        <p:spPr>
          <a:xfrm>
            <a:off x="323151" y="1499831"/>
            <a:ext cx="1525200" cy="9051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0"/>
              </a:spcBef>
              <a:spcAft>
                <a:spcPts val="0"/>
              </a:spcAft>
              <a:buNone/>
            </a:pPr>
            <a:r>
              <a:rPr lang="en" sz="2400" b="1">
                <a:solidFill>
                  <a:schemeClr val="lt1"/>
                </a:solidFill>
                <a:latin typeface="Montserrat"/>
                <a:ea typeface="Montserrat"/>
                <a:cs typeface="Montserrat"/>
                <a:sym typeface="Montserrat"/>
              </a:rPr>
              <a:t>1</a:t>
            </a:r>
            <a:endParaRPr sz="2400" b="1">
              <a:solidFill>
                <a:schemeClr val="lt1"/>
              </a:solidFill>
              <a:latin typeface="Montserrat"/>
              <a:ea typeface="Montserrat"/>
              <a:cs typeface="Montserrat"/>
              <a:sym typeface="Montserrat"/>
            </a:endParaRPr>
          </a:p>
          <a:p>
            <a:pPr marL="0" lvl="0" indent="0" algn="l" rtl="0">
              <a:lnSpc>
                <a:spcPct val="90000"/>
              </a:lnSpc>
              <a:spcBef>
                <a:spcPts val="0"/>
              </a:spcBef>
              <a:spcAft>
                <a:spcPts val="0"/>
              </a:spcAft>
              <a:buNone/>
            </a:pPr>
            <a:r>
              <a:rPr lang="en" b="1">
                <a:solidFill>
                  <a:schemeClr val="lt1"/>
                </a:solidFill>
                <a:latin typeface="Montserrat"/>
                <a:ea typeface="Montserrat"/>
                <a:cs typeface="Montserrat"/>
                <a:sym typeface="Montserrat"/>
              </a:rPr>
              <a:t>Orientation &amp; Observation</a:t>
            </a:r>
            <a:endParaRPr b="1">
              <a:solidFill>
                <a:schemeClr val="lt1"/>
              </a:solidFill>
              <a:latin typeface="Montserrat"/>
              <a:ea typeface="Montserrat"/>
              <a:cs typeface="Montserrat"/>
              <a:sym typeface="Montserrat"/>
            </a:endParaRPr>
          </a:p>
        </p:txBody>
      </p:sp>
      <p:sp>
        <p:nvSpPr>
          <p:cNvPr id="538" name="Google Shape;538;p97"/>
          <p:cNvSpPr/>
          <p:nvPr/>
        </p:nvSpPr>
        <p:spPr>
          <a:xfrm>
            <a:off x="7321234" y="2766414"/>
            <a:ext cx="1525200" cy="1561800"/>
          </a:xfrm>
          <a:prstGeom prst="roundRect">
            <a:avLst>
              <a:gd name="adj" fmla="val 10075"/>
            </a:avLst>
          </a:prstGeom>
          <a:solidFill>
            <a:srgbClr val="313131"/>
          </a:solidFill>
          <a:ln w="9525" cap="flat" cmpd="sng">
            <a:solidFill>
              <a:srgbClr val="21212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90000"/>
              </a:lnSpc>
              <a:spcBef>
                <a:spcPts val="0"/>
              </a:spcBef>
              <a:spcAft>
                <a:spcPts val="0"/>
              </a:spcAft>
              <a:buNone/>
            </a:pPr>
            <a:endParaRPr>
              <a:solidFill>
                <a:schemeClr val="lt1"/>
              </a:solidFill>
            </a:endParaRPr>
          </a:p>
        </p:txBody>
      </p:sp>
      <p:sp>
        <p:nvSpPr>
          <p:cNvPr id="539" name="Google Shape;539;p97"/>
          <p:cNvSpPr txBox="1"/>
          <p:nvPr/>
        </p:nvSpPr>
        <p:spPr>
          <a:xfrm>
            <a:off x="7321236" y="2839268"/>
            <a:ext cx="1838400" cy="12375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0"/>
              </a:spcBef>
              <a:spcAft>
                <a:spcPts val="0"/>
              </a:spcAft>
              <a:buNone/>
            </a:pPr>
            <a:r>
              <a:rPr lang="en" sz="2400" b="1">
                <a:solidFill>
                  <a:schemeClr val="lt1"/>
                </a:solidFill>
                <a:latin typeface="Montserrat"/>
                <a:ea typeface="Montserrat"/>
                <a:cs typeface="Montserrat"/>
                <a:sym typeface="Montserrat"/>
              </a:rPr>
              <a:t>5</a:t>
            </a:r>
            <a:endParaRPr sz="2400" b="1">
              <a:solidFill>
                <a:schemeClr val="lt1"/>
              </a:solidFill>
              <a:latin typeface="Montserrat"/>
              <a:ea typeface="Montserrat"/>
              <a:cs typeface="Montserrat"/>
              <a:sym typeface="Montserrat"/>
            </a:endParaRPr>
          </a:p>
          <a:p>
            <a:pPr marL="0" lvl="0" indent="0" algn="l" rtl="0">
              <a:lnSpc>
                <a:spcPct val="90000"/>
              </a:lnSpc>
              <a:spcBef>
                <a:spcPts val="0"/>
              </a:spcBef>
              <a:spcAft>
                <a:spcPts val="0"/>
              </a:spcAft>
              <a:buNone/>
            </a:pPr>
            <a:r>
              <a:rPr lang="en" b="1">
                <a:solidFill>
                  <a:schemeClr val="lt1"/>
                </a:solidFill>
                <a:latin typeface="Montserrat"/>
                <a:ea typeface="Montserrat"/>
                <a:cs typeface="Montserrat"/>
                <a:sym typeface="Montserrat"/>
              </a:rPr>
              <a:t>Transition &amp; Reflection</a:t>
            </a:r>
            <a:endParaRPr sz="2400" b="1">
              <a:solidFill>
                <a:schemeClr val="lt1"/>
              </a:solidFill>
              <a:latin typeface="Montserrat"/>
              <a:ea typeface="Montserrat"/>
              <a:cs typeface="Montserrat"/>
              <a:sym typeface="Montserrat"/>
            </a:endParaRPr>
          </a:p>
          <a:p>
            <a:pPr marL="0" lvl="0" indent="0" algn="l" rtl="0">
              <a:lnSpc>
                <a:spcPct val="90000"/>
              </a:lnSpc>
              <a:spcBef>
                <a:spcPts val="0"/>
              </a:spcBef>
              <a:spcAft>
                <a:spcPts val="0"/>
              </a:spcAft>
              <a:buNone/>
            </a:pPr>
            <a:endParaRPr sz="2400" b="1">
              <a:solidFill>
                <a:schemeClr val="lt1"/>
              </a:solidFill>
              <a:latin typeface="Montserrat"/>
              <a:ea typeface="Montserrat"/>
              <a:cs typeface="Montserrat"/>
              <a:sym typeface="Montserrat"/>
            </a:endParaRPr>
          </a:p>
        </p:txBody>
      </p:sp>
      <p:sp>
        <p:nvSpPr>
          <p:cNvPr id="540" name="Google Shape;540;p97"/>
          <p:cNvSpPr/>
          <p:nvPr/>
        </p:nvSpPr>
        <p:spPr>
          <a:xfrm>
            <a:off x="5571715" y="2418419"/>
            <a:ext cx="1525200" cy="1903200"/>
          </a:xfrm>
          <a:prstGeom prst="roundRect">
            <a:avLst>
              <a:gd name="adj" fmla="val 10075"/>
            </a:avLst>
          </a:prstGeom>
          <a:solidFill>
            <a:srgbClr val="9A8C77"/>
          </a:solidFill>
          <a:ln>
            <a:noFill/>
          </a:ln>
        </p:spPr>
        <p:txBody>
          <a:bodyPr spcFirstLastPara="1" wrap="square" lIns="91425" tIns="91425" rIns="91425" bIns="91425" anchor="ctr" anchorCtr="0">
            <a:noAutofit/>
          </a:bodyPr>
          <a:lstStyle/>
          <a:p>
            <a:pPr marL="0" lvl="0" indent="0" algn="ctr" rtl="0">
              <a:lnSpc>
                <a:spcPct val="90000"/>
              </a:lnSpc>
              <a:spcBef>
                <a:spcPts val="0"/>
              </a:spcBef>
              <a:spcAft>
                <a:spcPts val="0"/>
              </a:spcAft>
              <a:buNone/>
            </a:pPr>
            <a:endParaRPr>
              <a:solidFill>
                <a:schemeClr val="lt1"/>
              </a:solidFill>
            </a:endParaRPr>
          </a:p>
        </p:txBody>
      </p:sp>
      <p:sp>
        <p:nvSpPr>
          <p:cNvPr id="541" name="Google Shape;541;p97"/>
          <p:cNvSpPr txBox="1"/>
          <p:nvPr/>
        </p:nvSpPr>
        <p:spPr>
          <a:xfrm>
            <a:off x="5571713" y="2496602"/>
            <a:ext cx="1525200" cy="10989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0"/>
              </a:spcBef>
              <a:spcAft>
                <a:spcPts val="0"/>
              </a:spcAft>
              <a:buNone/>
            </a:pPr>
            <a:r>
              <a:rPr lang="en" sz="2400" b="1">
                <a:solidFill>
                  <a:schemeClr val="lt1"/>
                </a:solidFill>
                <a:latin typeface="Montserrat"/>
                <a:ea typeface="Montserrat"/>
                <a:cs typeface="Montserrat"/>
                <a:sym typeface="Montserrat"/>
              </a:rPr>
              <a:t>4</a:t>
            </a:r>
            <a:endParaRPr sz="2400" b="1">
              <a:solidFill>
                <a:schemeClr val="lt1"/>
              </a:solidFill>
              <a:latin typeface="Montserrat"/>
              <a:ea typeface="Montserrat"/>
              <a:cs typeface="Montserrat"/>
              <a:sym typeface="Montserrat"/>
            </a:endParaRPr>
          </a:p>
          <a:p>
            <a:pPr marL="0" lvl="0" indent="0" algn="l" rtl="0">
              <a:lnSpc>
                <a:spcPct val="90000"/>
              </a:lnSpc>
              <a:spcBef>
                <a:spcPts val="0"/>
              </a:spcBef>
              <a:spcAft>
                <a:spcPts val="0"/>
              </a:spcAft>
              <a:buNone/>
            </a:pPr>
            <a:r>
              <a:rPr lang="en" b="1">
                <a:solidFill>
                  <a:schemeClr val="lt1"/>
                </a:solidFill>
                <a:latin typeface="Montserrat"/>
                <a:ea typeface="Montserrat"/>
                <a:cs typeface="Montserrat"/>
                <a:sym typeface="Montserrat"/>
              </a:rPr>
              <a:t>Sustained Lead Instruction</a:t>
            </a:r>
            <a:endParaRPr sz="2400" b="1">
              <a:solidFill>
                <a:schemeClr val="lt1"/>
              </a:solidFill>
              <a:latin typeface="Montserrat"/>
              <a:ea typeface="Montserrat"/>
              <a:cs typeface="Montserrat"/>
              <a:sym typeface="Montserrat"/>
            </a:endParaRPr>
          </a:p>
        </p:txBody>
      </p:sp>
      <p:sp>
        <p:nvSpPr>
          <p:cNvPr id="542" name="Google Shape;542;p97"/>
          <p:cNvSpPr/>
          <p:nvPr/>
        </p:nvSpPr>
        <p:spPr>
          <a:xfrm>
            <a:off x="3822192" y="2106620"/>
            <a:ext cx="1525200" cy="2214600"/>
          </a:xfrm>
          <a:prstGeom prst="roundRect">
            <a:avLst>
              <a:gd name="adj" fmla="val 10075"/>
            </a:avLst>
          </a:prstGeom>
          <a:solidFill>
            <a:srgbClr val="313131"/>
          </a:solidFill>
          <a:ln w="9525" cap="flat" cmpd="sng">
            <a:solidFill>
              <a:srgbClr val="21212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90000"/>
              </a:lnSpc>
              <a:spcBef>
                <a:spcPts val="0"/>
              </a:spcBef>
              <a:spcAft>
                <a:spcPts val="0"/>
              </a:spcAft>
              <a:buNone/>
            </a:pPr>
            <a:endParaRPr/>
          </a:p>
        </p:txBody>
      </p:sp>
      <p:sp>
        <p:nvSpPr>
          <p:cNvPr id="543" name="Google Shape;543;p97"/>
          <p:cNvSpPr txBox="1"/>
          <p:nvPr/>
        </p:nvSpPr>
        <p:spPr>
          <a:xfrm>
            <a:off x="3822192" y="2170046"/>
            <a:ext cx="1525200" cy="10989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0"/>
              </a:spcBef>
              <a:spcAft>
                <a:spcPts val="0"/>
              </a:spcAft>
              <a:buNone/>
            </a:pPr>
            <a:r>
              <a:rPr lang="en" sz="2400" b="1">
                <a:solidFill>
                  <a:schemeClr val="lt1"/>
                </a:solidFill>
                <a:latin typeface="Montserrat"/>
                <a:ea typeface="Montserrat"/>
                <a:cs typeface="Montserrat"/>
                <a:sym typeface="Montserrat"/>
              </a:rPr>
              <a:t>3</a:t>
            </a:r>
            <a:endParaRPr sz="2400" b="1">
              <a:solidFill>
                <a:schemeClr val="lt1"/>
              </a:solidFill>
              <a:latin typeface="Montserrat"/>
              <a:ea typeface="Montserrat"/>
              <a:cs typeface="Montserrat"/>
              <a:sym typeface="Montserrat"/>
            </a:endParaRPr>
          </a:p>
          <a:p>
            <a:pPr marL="0" lvl="0" indent="0" algn="l" rtl="0">
              <a:lnSpc>
                <a:spcPct val="90000"/>
              </a:lnSpc>
              <a:spcBef>
                <a:spcPts val="0"/>
              </a:spcBef>
              <a:spcAft>
                <a:spcPts val="0"/>
              </a:spcAft>
              <a:buNone/>
            </a:pPr>
            <a:r>
              <a:rPr lang="en" b="1">
                <a:solidFill>
                  <a:schemeClr val="lt1"/>
                </a:solidFill>
                <a:latin typeface="Montserrat"/>
                <a:ea typeface="Montserrat"/>
                <a:cs typeface="Montserrat"/>
                <a:sym typeface="Montserrat"/>
              </a:rPr>
              <a:t>Increasing Lead Instruction</a:t>
            </a:r>
            <a:endParaRPr sz="2400" b="1">
              <a:solidFill>
                <a:schemeClr val="lt1"/>
              </a:solidFill>
              <a:latin typeface="Montserrat"/>
              <a:ea typeface="Montserrat"/>
              <a:cs typeface="Montserrat"/>
              <a:sym typeface="Montserrat"/>
            </a:endParaRPr>
          </a:p>
        </p:txBody>
      </p:sp>
      <p:sp>
        <p:nvSpPr>
          <p:cNvPr id="544" name="Google Shape;544;p97"/>
          <p:cNvSpPr/>
          <p:nvPr/>
        </p:nvSpPr>
        <p:spPr>
          <a:xfrm>
            <a:off x="2072672" y="1769374"/>
            <a:ext cx="1525200" cy="2584800"/>
          </a:xfrm>
          <a:prstGeom prst="roundRect">
            <a:avLst>
              <a:gd name="adj" fmla="val 10075"/>
            </a:avLst>
          </a:prstGeom>
          <a:solidFill>
            <a:srgbClr val="9A8C77"/>
          </a:solidFill>
          <a:ln>
            <a:noFill/>
          </a:ln>
        </p:spPr>
        <p:txBody>
          <a:bodyPr spcFirstLastPara="1" wrap="square" lIns="91425" tIns="91425" rIns="91425" bIns="91425" anchor="ctr" anchorCtr="0">
            <a:noAutofit/>
          </a:bodyPr>
          <a:lstStyle/>
          <a:p>
            <a:pPr marL="0" lvl="0" indent="0" algn="ctr" rtl="0">
              <a:lnSpc>
                <a:spcPct val="90000"/>
              </a:lnSpc>
              <a:spcBef>
                <a:spcPts val="0"/>
              </a:spcBef>
              <a:spcAft>
                <a:spcPts val="0"/>
              </a:spcAft>
              <a:buNone/>
            </a:pPr>
            <a:endParaRPr>
              <a:solidFill>
                <a:schemeClr val="lt1"/>
              </a:solidFill>
            </a:endParaRPr>
          </a:p>
        </p:txBody>
      </p:sp>
      <p:sp>
        <p:nvSpPr>
          <p:cNvPr id="545" name="Google Shape;545;p97"/>
          <p:cNvSpPr txBox="1"/>
          <p:nvPr/>
        </p:nvSpPr>
        <p:spPr>
          <a:xfrm>
            <a:off x="2072670" y="1842007"/>
            <a:ext cx="1428300" cy="10989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0"/>
              </a:spcBef>
              <a:spcAft>
                <a:spcPts val="0"/>
              </a:spcAft>
              <a:buNone/>
            </a:pPr>
            <a:r>
              <a:rPr lang="en" sz="2400" b="1">
                <a:solidFill>
                  <a:schemeClr val="lt1"/>
                </a:solidFill>
                <a:latin typeface="Montserrat"/>
                <a:ea typeface="Montserrat"/>
                <a:cs typeface="Montserrat"/>
                <a:sym typeface="Montserrat"/>
              </a:rPr>
              <a:t>2</a:t>
            </a:r>
            <a:endParaRPr sz="2400" b="1">
              <a:solidFill>
                <a:schemeClr val="lt1"/>
              </a:solidFill>
              <a:latin typeface="Montserrat"/>
              <a:ea typeface="Montserrat"/>
              <a:cs typeface="Montserrat"/>
              <a:sym typeface="Montserrat"/>
            </a:endParaRPr>
          </a:p>
          <a:p>
            <a:pPr marL="0" lvl="0" indent="0" algn="l" rtl="0">
              <a:lnSpc>
                <a:spcPct val="90000"/>
              </a:lnSpc>
              <a:spcBef>
                <a:spcPts val="0"/>
              </a:spcBef>
              <a:spcAft>
                <a:spcPts val="0"/>
              </a:spcAft>
              <a:buNone/>
            </a:pPr>
            <a:r>
              <a:rPr lang="en" b="1">
                <a:solidFill>
                  <a:schemeClr val="lt1"/>
                </a:solidFill>
                <a:latin typeface="Montserrat"/>
                <a:ea typeface="Montserrat"/>
                <a:cs typeface="Montserrat"/>
                <a:sym typeface="Montserrat"/>
              </a:rPr>
              <a:t>Assisted Instruction &amp; Co-Teaching</a:t>
            </a:r>
            <a:endParaRPr sz="2400" b="1">
              <a:solidFill>
                <a:schemeClr val="lt1"/>
              </a:solidFill>
              <a:latin typeface="Montserrat"/>
              <a:ea typeface="Montserrat"/>
              <a:cs typeface="Montserrat"/>
              <a:sym typeface="Montserrat"/>
            </a:endParaRPr>
          </a:p>
        </p:txBody>
      </p:sp>
      <p:sp>
        <p:nvSpPr>
          <p:cNvPr id="546" name="Google Shape;546;p97"/>
          <p:cNvSpPr txBox="1"/>
          <p:nvPr/>
        </p:nvSpPr>
        <p:spPr>
          <a:xfrm>
            <a:off x="2072671" y="2839271"/>
            <a:ext cx="1525200" cy="11223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None/>
            </a:pPr>
            <a:r>
              <a:rPr lang="en" sz="1000">
                <a:solidFill>
                  <a:schemeClr val="lt1"/>
                </a:solidFill>
                <a:latin typeface="Nunito"/>
                <a:ea typeface="Nunito"/>
                <a:cs typeface="Nunito"/>
                <a:sym typeface="Nunito"/>
              </a:rPr>
              <a:t>Lead components &amp; groups with immediate support.</a:t>
            </a:r>
            <a:endParaRPr sz="1000">
              <a:solidFill>
                <a:schemeClr val="lt1"/>
              </a:solidFill>
              <a:latin typeface="Nunito"/>
              <a:ea typeface="Nunito"/>
              <a:cs typeface="Nunito"/>
              <a:sym typeface="Nunito"/>
            </a:endParaRPr>
          </a:p>
        </p:txBody>
      </p:sp>
      <p:sp>
        <p:nvSpPr>
          <p:cNvPr id="547" name="Google Shape;547;p97"/>
          <p:cNvSpPr txBox="1"/>
          <p:nvPr/>
        </p:nvSpPr>
        <p:spPr>
          <a:xfrm>
            <a:off x="323150" y="2302630"/>
            <a:ext cx="1525200" cy="17721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None/>
            </a:pPr>
            <a:r>
              <a:rPr lang="en" sz="1000">
                <a:solidFill>
                  <a:schemeClr val="lt1"/>
                </a:solidFill>
                <a:latin typeface="Nunito"/>
                <a:ea typeface="Nunito"/>
                <a:cs typeface="Nunito"/>
                <a:sym typeface="Nunito"/>
              </a:rPr>
              <a:t>Learn routines, students, curriculum, &amp; context.</a:t>
            </a:r>
            <a:endParaRPr sz="1000">
              <a:solidFill>
                <a:schemeClr val="lt1"/>
              </a:solidFill>
              <a:latin typeface="Nunito"/>
              <a:ea typeface="Nunito"/>
              <a:cs typeface="Nunito"/>
              <a:sym typeface="Nunito"/>
            </a:endParaRPr>
          </a:p>
        </p:txBody>
      </p:sp>
      <p:sp>
        <p:nvSpPr>
          <p:cNvPr id="548" name="Google Shape;548;p97"/>
          <p:cNvSpPr txBox="1"/>
          <p:nvPr/>
        </p:nvSpPr>
        <p:spPr>
          <a:xfrm>
            <a:off x="3822193" y="3167123"/>
            <a:ext cx="1525200" cy="9990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None/>
            </a:pPr>
            <a:r>
              <a:rPr lang="en" sz="1000">
                <a:solidFill>
                  <a:schemeClr val="lt1"/>
                </a:solidFill>
                <a:latin typeface="Nunito"/>
                <a:ea typeface="Nunito"/>
                <a:cs typeface="Nunito"/>
                <a:sym typeface="Nunito"/>
              </a:rPr>
              <a:t>Plan &amp; lead lessons or content blocks.</a:t>
            </a:r>
            <a:endParaRPr sz="1000">
              <a:solidFill>
                <a:schemeClr val="lt1"/>
              </a:solidFill>
              <a:latin typeface="Nunito"/>
              <a:ea typeface="Nunito"/>
              <a:cs typeface="Nunito"/>
              <a:sym typeface="Nunito"/>
            </a:endParaRPr>
          </a:p>
        </p:txBody>
      </p:sp>
      <p:sp>
        <p:nvSpPr>
          <p:cNvPr id="549" name="Google Shape;549;p97"/>
          <p:cNvSpPr txBox="1"/>
          <p:nvPr/>
        </p:nvSpPr>
        <p:spPr>
          <a:xfrm>
            <a:off x="5571712" y="3488248"/>
            <a:ext cx="1525200" cy="8658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None/>
            </a:pPr>
            <a:r>
              <a:rPr lang="en" sz="1000">
                <a:solidFill>
                  <a:schemeClr val="lt1"/>
                </a:solidFill>
                <a:latin typeface="Nunito"/>
                <a:ea typeface="Nunito"/>
                <a:cs typeface="Nunito"/>
                <a:sym typeface="Nunito"/>
              </a:rPr>
              <a:t>Lead a substantial portion with ongoing oversight.</a:t>
            </a:r>
            <a:endParaRPr sz="1000">
              <a:solidFill>
                <a:schemeClr val="lt1"/>
              </a:solidFill>
              <a:latin typeface="Nunito"/>
              <a:ea typeface="Nunito"/>
              <a:cs typeface="Nunito"/>
              <a:sym typeface="Nunito"/>
            </a:endParaRPr>
          </a:p>
        </p:txBody>
      </p:sp>
      <p:sp>
        <p:nvSpPr>
          <p:cNvPr id="550" name="Google Shape;550;p97"/>
          <p:cNvSpPr txBox="1"/>
          <p:nvPr/>
        </p:nvSpPr>
        <p:spPr>
          <a:xfrm>
            <a:off x="7321235" y="3618822"/>
            <a:ext cx="1525200" cy="6249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None/>
            </a:pPr>
            <a:r>
              <a:rPr lang="en" sz="1000">
                <a:solidFill>
                  <a:schemeClr val="lt1"/>
                </a:solidFill>
                <a:latin typeface="Nunito"/>
                <a:ea typeface="Nunito"/>
                <a:cs typeface="Nunito"/>
                <a:sym typeface="Nunito"/>
              </a:rPr>
              <a:t>Demonstrate consistency &amp; prepare for second semester or entry-year teaching.</a:t>
            </a:r>
            <a:endParaRPr sz="1000">
              <a:solidFill>
                <a:schemeClr val="lt1"/>
              </a:solidFill>
              <a:latin typeface="Nunito"/>
              <a:ea typeface="Nunito"/>
              <a:cs typeface="Nunito"/>
              <a:sym typeface="Nunito"/>
            </a:endParaRPr>
          </a:p>
        </p:txBody>
      </p:sp>
      <p:sp>
        <p:nvSpPr>
          <p:cNvPr id="551" name="Google Shape;551;p97"/>
          <p:cNvSpPr txBox="1"/>
          <p:nvPr/>
        </p:nvSpPr>
        <p:spPr>
          <a:xfrm>
            <a:off x="308600" y="435575"/>
            <a:ext cx="8865600" cy="583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3000" b="1">
                <a:solidFill>
                  <a:srgbClr val="212121"/>
                </a:solidFill>
                <a:latin typeface="Montserrat"/>
                <a:ea typeface="Montserrat"/>
                <a:cs typeface="Montserrat"/>
                <a:sym typeface="Montserrat"/>
              </a:rPr>
              <a:t>GRADUAL RELEASE OF RESPONSIBILITY</a:t>
            </a:r>
            <a:endParaRPr sz="3000" i="1">
              <a:solidFill>
                <a:srgbClr val="212121"/>
              </a:solidFill>
              <a:latin typeface="Nunito"/>
              <a:ea typeface="Nunito"/>
              <a:cs typeface="Nunito"/>
              <a:sym typeface="Nunito"/>
            </a:endParaRPr>
          </a:p>
        </p:txBody>
      </p:sp>
      <p:cxnSp>
        <p:nvCxnSpPr>
          <p:cNvPr id="552" name="Google Shape;552;p97"/>
          <p:cNvCxnSpPr/>
          <p:nvPr/>
        </p:nvCxnSpPr>
        <p:spPr>
          <a:xfrm rot="10800000" flipH="1">
            <a:off x="307400" y="1041225"/>
            <a:ext cx="8589300" cy="9600"/>
          </a:xfrm>
          <a:prstGeom prst="straightConnector1">
            <a:avLst/>
          </a:prstGeom>
          <a:noFill/>
          <a:ln w="38100" cap="flat" cmpd="sng">
            <a:solidFill>
              <a:srgbClr val="212121"/>
            </a:solidFill>
            <a:prstDash val="solid"/>
            <a:round/>
            <a:headEnd type="none" w="med" len="med"/>
            <a:tailEnd type="none" w="med" len="med"/>
          </a:ln>
        </p:spPr>
      </p:cxnSp>
      <p:sp>
        <p:nvSpPr>
          <p:cNvPr id="554" name="Google Shape;554;p97"/>
          <p:cNvSpPr/>
          <p:nvPr/>
        </p:nvSpPr>
        <p:spPr>
          <a:xfrm>
            <a:off x="323150" y="4552100"/>
            <a:ext cx="8523300" cy="230700"/>
          </a:xfrm>
          <a:prstGeom prst="roundRect">
            <a:avLst>
              <a:gd name="adj" fmla="val 6066"/>
            </a:avLst>
          </a:prstGeom>
          <a:solidFill>
            <a:srgbClr val="E5E0DA"/>
          </a:solidFill>
          <a:ln>
            <a:noFill/>
          </a:ln>
        </p:spPr>
        <p:txBody>
          <a:bodyPr spcFirstLastPara="1" wrap="square" lIns="91425" tIns="91425" rIns="91425" bIns="91425" anchor="ctr" anchorCtr="0">
            <a:noAutofit/>
          </a:bodyPr>
          <a:lstStyle/>
          <a:p>
            <a:pPr marL="0" marR="0" lvl="0" indent="0" algn="ctr" rtl="0">
              <a:spcBef>
                <a:spcPts val="0"/>
              </a:spcBef>
              <a:spcAft>
                <a:spcPts val="0"/>
              </a:spcAft>
              <a:buNone/>
            </a:pPr>
            <a:r>
              <a:rPr lang="en" sz="1000" b="1">
                <a:solidFill>
                  <a:srgbClr val="1F1F1F"/>
                </a:solidFill>
                <a:latin typeface="Nunito"/>
                <a:ea typeface="Nunito"/>
                <a:cs typeface="Nunito"/>
                <a:sym typeface="Nunito"/>
              </a:rPr>
              <a:t>Progress may accelerate, slow, pause or temporarily reverse. Readiness, not the calendar, drives release. Raise pacing concerns with your Cooperating Teacher first, then your Field Supervisor.</a:t>
            </a:r>
            <a:endParaRPr sz="1000" b="1">
              <a:solidFill>
                <a:srgbClr val="1F1F1F"/>
              </a:solidFill>
              <a:latin typeface="Nunito"/>
              <a:ea typeface="Nunito"/>
              <a:cs typeface="Nunito"/>
              <a:sym typeface="Nunito"/>
            </a:endParaRPr>
          </a:p>
        </p:txBody>
      </p:sp>
      <p:sp>
        <p:nvSpPr>
          <p:cNvPr id="555" name="Google Shape;555;p97"/>
          <p:cNvSpPr txBox="1"/>
          <p:nvPr/>
        </p:nvSpPr>
        <p:spPr>
          <a:xfrm>
            <a:off x="307400" y="1147138"/>
            <a:ext cx="8589300" cy="230700"/>
          </a:xfrm>
          <a:prstGeom prst="rect">
            <a:avLst/>
          </a:prstGeom>
          <a:noFill/>
          <a:ln>
            <a:noFill/>
          </a:ln>
        </p:spPr>
        <p:txBody>
          <a:bodyPr spcFirstLastPara="1" wrap="square" lIns="91425" tIns="91425" rIns="91425" bIns="91425" anchor="ctr" anchorCtr="0">
            <a:noAutofit/>
          </a:bodyPr>
          <a:lstStyle/>
          <a:p>
            <a:pPr marL="0" lvl="0" indent="0" algn="l" rtl="0">
              <a:lnSpc>
                <a:spcPct val="80000"/>
              </a:lnSpc>
              <a:spcBef>
                <a:spcPts val="0"/>
              </a:spcBef>
              <a:spcAft>
                <a:spcPts val="0"/>
              </a:spcAft>
              <a:buNone/>
            </a:pPr>
            <a:r>
              <a:rPr lang="en">
                <a:solidFill>
                  <a:srgbClr val="1E1B1C"/>
                </a:solidFill>
                <a:latin typeface="Nunito"/>
                <a:ea typeface="Nunito"/>
                <a:cs typeface="Nunito"/>
                <a:sym typeface="Nunito"/>
              </a:rPr>
              <a:t>The stages describe a developmental progression, not a prescribed calendar.</a:t>
            </a:r>
            <a:endParaRPr>
              <a:solidFill>
                <a:schemeClr val="dk1"/>
              </a:solidFill>
            </a:endParaRPr>
          </a:p>
        </p:txBody>
      </p:sp>
      <p:sp>
        <p:nvSpPr>
          <p:cNvPr id="556" name="Google Shape;556;p97"/>
          <p:cNvSpPr txBox="1"/>
          <p:nvPr/>
        </p:nvSpPr>
        <p:spPr>
          <a:xfrm>
            <a:off x="5830675" y="4825075"/>
            <a:ext cx="3000000" cy="307800"/>
          </a:xfrm>
          <a:prstGeom prst="rect">
            <a:avLst/>
          </a:prstGeom>
          <a:noFill/>
          <a:ln>
            <a:noFill/>
          </a:ln>
        </p:spPr>
        <p:txBody>
          <a:bodyPr spcFirstLastPara="1" wrap="square" lIns="91425" tIns="91425" rIns="91425" bIns="91425" anchor="t" anchorCtr="0">
            <a:spAutoFit/>
          </a:bodyPr>
          <a:lstStyle/>
          <a:p>
            <a:pPr marL="457200" lvl="0" indent="0" algn="r" rtl="0">
              <a:spcBef>
                <a:spcPts val="0"/>
              </a:spcBef>
              <a:spcAft>
                <a:spcPts val="0"/>
              </a:spcAft>
              <a:buNone/>
            </a:pPr>
            <a:r>
              <a:rPr lang="en" sz="800">
                <a:solidFill>
                  <a:srgbClr val="313131"/>
                </a:solidFill>
                <a:latin typeface="Nunito"/>
                <a:ea typeface="Nunito"/>
                <a:cs typeface="Nunito"/>
                <a:sym typeface="Nunito"/>
              </a:rPr>
              <a:t>(Fisher &amp; Fry, 2014)</a:t>
            </a:r>
            <a:endParaRPr sz="800">
              <a:solidFill>
                <a:srgbClr val="313131"/>
              </a:solidFill>
              <a:latin typeface="Nunito"/>
              <a:ea typeface="Nunito"/>
              <a:cs typeface="Nunito"/>
              <a:sym typeface="Nunito"/>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60"/>
        <p:cNvGrpSpPr/>
        <p:nvPr/>
      </p:nvGrpSpPr>
      <p:grpSpPr>
        <a:xfrm>
          <a:off x="0" y="0"/>
          <a:ext cx="0" cy="0"/>
          <a:chOff x="0" y="0"/>
          <a:chExt cx="0" cy="0"/>
        </a:xfrm>
      </p:grpSpPr>
      <p:sp>
        <p:nvSpPr>
          <p:cNvPr id="561" name="Google Shape;561;p98"/>
          <p:cNvSpPr txBox="1">
            <a:spLocks noGrp="1"/>
          </p:cNvSpPr>
          <p:nvPr>
            <p:ph type="title"/>
          </p:nvPr>
        </p:nvSpPr>
        <p:spPr>
          <a:xfrm>
            <a:off x="452625" y="389075"/>
            <a:ext cx="8210700" cy="731100"/>
          </a:xfrm>
          <a:prstGeom prst="rect">
            <a:avLst/>
          </a:prstGeom>
          <a:solidFill>
            <a:schemeClr val="lt1"/>
          </a:solidFill>
        </p:spPr>
        <p:txBody>
          <a:bodyPr spcFirstLastPara="1" wrap="square" lIns="91425" tIns="91425" rIns="91425" bIns="91425" anchor="ctr" anchorCtr="0">
            <a:noAutofit/>
          </a:bodyPr>
          <a:lstStyle/>
          <a:p>
            <a:pPr marL="0" lvl="0" indent="0" algn="l" rtl="0">
              <a:spcBef>
                <a:spcPts val="0"/>
              </a:spcBef>
              <a:spcAft>
                <a:spcPts val="0"/>
              </a:spcAft>
              <a:buNone/>
            </a:pPr>
            <a:r>
              <a:rPr lang="en" sz="2400" b="1">
                <a:latin typeface="Montserrat"/>
                <a:ea typeface="Montserrat"/>
                <a:cs typeface="Montserrat"/>
                <a:sym typeface="Montserrat"/>
              </a:rPr>
              <a:t>CO-TEACHING MODELS</a:t>
            </a:r>
            <a:endParaRPr sz="1800" b="1">
              <a:latin typeface="Montserrat"/>
              <a:ea typeface="Montserrat"/>
              <a:cs typeface="Montserrat"/>
              <a:sym typeface="Montserrat"/>
            </a:endParaRPr>
          </a:p>
        </p:txBody>
      </p:sp>
      <p:sp>
        <p:nvSpPr>
          <p:cNvPr id="562" name="Google Shape;562;p98"/>
          <p:cNvSpPr/>
          <p:nvPr/>
        </p:nvSpPr>
        <p:spPr>
          <a:xfrm>
            <a:off x="-15575" y="-113100"/>
            <a:ext cx="9471600" cy="113100"/>
          </a:xfrm>
          <a:prstGeom prst="rect">
            <a:avLst/>
          </a:prstGeom>
          <a:solidFill>
            <a:srgbClr val="937951">
              <a:alpha val="76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563" name="Google Shape;563;p98"/>
          <p:cNvCxnSpPr/>
          <p:nvPr/>
        </p:nvCxnSpPr>
        <p:spPr>
          <a:xfrm>
            <a:off x="452575" y="1120150"/>
            <a:ext cx="8210700" cy="0"/>
          </a:xfrm>
          <a:prstGeom prst="straightConnector1">
            <a:avLst/>
          </a:prstGeom>
          <a:noFill/>
          <a:ln w="38100" cap="flat" cmpd="sng">
            <a:solidFill>
              <a:srgbClr val="9A8C77"/>
            </a:solidFill>
            <a:prstDash val="solid"/>
            <a:round/>
            <a:headEnd type="none" w="med" len="med"/>
            <a:tailEnd type="none" w="med" len="med"/>
          </a:ln>
        </p:spPr>
      </p:cxnSp>
      <p:sp>
        <p:nvSpPr>
          <p:cNvPr id="564" name="Google Shape;564;p98"/>
          <p:cNvSpPr/>
          <p:nvPr/>
        </p:nvSpPr>
        <p:spPr>
          <a:xfrm>
            <a:off x="3251603" y="1449937"/>
            <a:ext cx="2546700" cy="921900"/>
          </a:xfrm>
          <a:prstGeom prst="roundRect">
            <a:avLst>
              <a:gd name="adj" fmla="val 6066"/>
            </a:avLst>
          </a:prstGeom>
          <a:noFill/>
          <a:ln>
            <a:noFill/>
          </a:ln>
        </p:spPr>
        <p:txBody>
          <a:bodyPr spcFirstLastPara="1" wrap="square" lIns="74350" tIns="74350" rIns="74350" bIns="74350" anchor="ctr" anchorCtr="0">
            <a:noAutofit/>
          </a:bodyPr>
          <a:lstStyle/>
          <a:p>
            <a:pPr marL="0" lvl="0" indent="0" algn="l" rtl="0">
              <a:spcBef>
                <a:spcPts val="0"/>
              </a:spcBef>
              <a:spcAft>
                <a:spcPts val="0"/>
              </a:spcAft>
              <a:buNone/>
            </a:pPr>
            <a:endParaRPr sz="1338"/>
          </a:p>
        </p:txBody>
      </p:sp>
      <p:sp>
        <p:nvSpPr>
          <p:cNvPr id="565" name="Google Shape;565;p98"/>
          <p:cNvSpPr txBox="1"/>
          <p:nvPr/>
        </p:nvSpPr>
        <p:spPr>
          <a:xfrm>
            <a:off x="3322883" y="1456178"/>
            <a:ext cx="2475600" cy="257700"/>
          </a:xfrm>
          <a:prstGeom prst="rect">
            <a:avLst/>
          </a:prstGeom>
          <a:noFill/>
          <a:ln>
            <a:noFill/>
          </a:ln>
        </p:spPr>
        <p:txBody>
          <a:bodyPr spcFirstLastPara="1" wrap="square" lIns="74350" tIns="74350" rIns="74350" bIns="74350" anchor="t" anchorCtr="0">
            <a:noAutofit/>
          </a:bodyPr>
          <a:lstStyle/>
          <a:p>
            <a:pPr marL="0" marR="0" lvl="0" indent="0" algn="l" rtl="0">
              <a:spcBef>
                <a:spcPts val="0"/>
              </a:spcBef>
              <a:spcAft>
                <a:spcPts val="407"/>
              </a:spcAft>
              <a:buNone/>
            </a:pPr>
            <a:r>
              <a:rPr lang="en" sz="1664">
                <a:solidFill>
                  <a:srgbClr val="212121"/>
                </a:solidFill>
                <a:latin typeface="Bebas Neue"/>
                <a:ea typeface="Bebas Neue"/>
                <a:cs typeface="Bebas Neue"/>
                <a:sym typeface="Bebas Neue"/>
              </a:rPr>
              <a:t>TEACH &amp; OBSERVE</a:t>
            </a:r>
            <a:endParaRPr sz="1664">
              <a:solidFill>
                <a:srgbClr val="212121"/>
              </a:solidFill>
            </a:endParaRPr>
          </a:p>
        </p:txBody>
      </p:sp>
      <p:sp>
        <p:nvSpPr>
          <p:cNvPr id="566" name="Google Shape;566;p98"/>
          <p:cNvSpPr txBox="1"/>
          <p:nvPr/>
        </p:nvSpPr>
        <p:spPr>
          <a:xfrm>
            <a:off x="3251615" y="1775091"/>
            <a:ext cx="2546700" cy="596400"/>
          </a:xfrm>
          <a:prstGeom prst="rect">
            <a:avLst/>
          </a:prstGeom>
          <a:noFill/>
          <a:ln>
            <a:noFill/>
          </a:ln>
        </p:spPr>
        <p:txBody>
          <a:bodyPr spcFirstLastPara="1" wrap="square" lIns="74350" tIns="74350" rIns="74350" bIns="74350" anchor="t" anchorCtr="0">
            <a:noAutofit/>
          </a:bodyPr>
          <a:lstStyle/>
          <a:p>
            <a:pPr marL="0" lvl="0" indent="0" algn="l" rtl="0">
              <a:lnSpc>
                <a:spcPct val="80000"/>
              </a:lnSpc>
              <a:spcBef>
                <a:spcPts val="0"/>
              </a:spcBef>
              <a:spcAft>
                <a:spcPts val="0"/>
              </a:spcAft>
              <a:buNone/>
            </a:pPr>
            <a:r>
              <a:rPr lang="en" sz="1200">
                <a:solidFill>
                  <a:srgbClr val="1E1B1C"/>
                </a:solidFill>
                <a:latin typeface="Nunito"/>
                <a:ea typeface="Nunito"/>
                <a:cs typeface="Nunito"/>
                <a:sym typeface="Nunito"/>
              </a:rPr>
              <a:t>One leads while one collects evidence.</a:t>
            </a:r>
            <a:endParaRPr sz="1200"/>
          </a:p>
        </p:txBody>
      </p:sp>
      <p:sp>
        <p:nvSpPr>
          <p:cNvPr id="567" name="Google Shape;567;p98"/>
          <p:cNvSpPr/>
          <p:nvPr/>
        </p:nvSpPr>
        <p:spPr>
          <a:xfrm>
            <a:off x="6112300" y="1445750"/>
            <a:ext cx="2546700" cy="921900"/>
          </a:xfrm>
          <a:prstGeom prst="roundRect">
            <a:avLst>
              <a:gd name="adj" fmla="val 6066"/>
            </a:avLst>
          </a:prstGeom>
          <a:noFill/>
          <a:ln>
            <a:noFill/>
          </a:ln>
        </p:spPr>
        <p:txBody>
          <a:bodyPr spcFirstLastPara="1" wrap="square" lIns="74350" tIns="74350" rIns="74350" bIns="74350" anchor="ctr" anchorCtr="0">
            <a:noAutofit/>
          </a:bodyPr>
          <a:lstStyle/>
          <a:p>
            <a:pPr marL="0" lvl="0" indent="0" algn="l" rtl="0">
              <a:spcBef>
                <a:spcPts val="0"/>
              </a:spcBef>
              <a:spcAft>
                <a:spcPts val="0"/>
              </a:spcAft>
              <a:buNone/>
            </a:pPr>
            <a:endParaRPr sz="1338"/>
          </a:p>
        </p:txBody>
      </p:sp>
      <p:sp>
        <p:nvSpPr>
          <p:cNvPr id="568" name="Google Shape;568;p98"/>
          <p:cNvSpPr txBox="1"/>
          <p:nvPr/>
        </p:nvSpPr>
        <p:spPr>
          <a:xfrm>
            <a:off x="6183599" y="1451832"/>
            <a:ext cx="2475600" cy="257700"/>
          </a:xfrm>
          <a:prstGeom prst="rect">
            <a:avLst/>
          </a:prstGeom>
          <a:noFill/>
          <a:ln>
            <a:noFill/>
          </a:ln>
        </p:spPr>
        <p:txBody>
          <a:bodyPr spcFirstLastPara="1" wrap="square" lIns="74350" tIns="74350" rIns="74350" bIns="74350" anchor="t" anchorCtr="0">
            <a:noAutofit/>
          </a:bodyPr>
          <a:lstStyle/>
          <a:p>
            <a:pPr marL="0" marR="0" lvl="0" indent="0" algn="l" rtl="0">
              <a:spcBef>
                <a:spcPts val="0"/>
              </a:spcBef>
              <a:spcAft>
                <a:spcPts val="407"/>
              </a:spcAft>
              <a:buNone/>
            </a:pPr>
            <a:r>
              <a:rPr lang="en" sz="1664">
                <a:solidFill>
                  <a:srgbClr val="212121"/>
                </a:solidFill>
                <a:latin typeface="Bebas Neue"/>
                <a:ea typeface="Bebas Neue"/>
                <a:cs typeface="Bebas Neue"/>
                <a:sym typeface="Bebas Neue"/>
              </a:rPr>
              <a:t>TEACH &amp; ASSIST</a:t>
            </a:r>
            <a:endParaRPr sz="1664">
              <a:solidFill>
                <a:srgbClr val="212121"/>
              </a:solidFill>
            </a:endParaRPr>
          </a:p>
        </p:txBody>
      </p:sp>
      <p:sp>
        <p:nvSpPr>
          <p:cNvPr id="569" name="Google Shape;569;p98"/>
          <p:cNvSpPr txBox="1"/>
          <p:nvPr/>
        </p:nvSpPr>
        <p:spPr>
          <a:xfrm>
            <a:off x="6112312" y="1770904"/>
            <a:ext cx="2546700" cy="596400"/>
          </a:xfrm>
          <a:prstGeom prst="rect">
            <a:avLst/>
          </a:prstGeom>
          <a:noFill/>
          <a:ln>
            <a:noFill/>
          </a:ln>
        </p:spPr>
        <p:txBody>
          <a:bodyPr spcFirstLastPara="1" wrap="square" lIns="74350" tIns="74350" rIns="74350" bIns="74350" anchor="t" anchorCtr="0">
            <a:noAutofit/>
          </a:bodyPr>
          <a:lstStyle/>
          <a:p>
            <a:pPr marL="0" lvl="0" indent="0" algn="l" rtl="0">
              <a:lnSpc>
                <a:spcPct val="80000"/>
              </a:lnSpc>
              <a:spcBef>
                <a:spcPts val="0"/>
              </a:spcBef>
              <a:spcAft>
                <a:spcPts val="0"/>
              </a:spcAft>
              <a:buNone/>
            </a:pPr>
            <a:r>
              <a:rPr lang="en" sz="1200">
                <a:solidFill>
                  <a:srgbClr val="1E1B1C"/>
                </a:solidFill>
                <a:latin typeface="Nunito"/>
                <a:ea typeface="Nunito"/>
                <a:cs typeface="Nunito"/>
                <a:sym typeface="Nunito"/>
              </a:rPr>
              <a:t>One leads while one supports individuals or groups.</a:t>
            </a:r>
            <a:endParaRPr sz="1200"/>
          </a:p>
        </p:txBody>
      </p:sp>
      <p:sp>
        <p:nvSpPr>
          <p:cNvPr id="570" name="Google Shape;570;p98"/>
          <p:cNvSpPr/>
          <p:nvPr/>
        </p:nvSpPr>
        <p:spPr>
          <a:xfrm>
            <a:off x="6112298" y="3527869"/>
            <a:ext cx="2546700" cy="921900"/>
          </a:xfrm>
          <a:prstGeom prst="roundRect">
            <a:avLst>
              <a:gd name="adj" fmla="val 6066"/>
            </a:avLst>
          </a:prstGeom>
          <a:noFill/>
          <a:ln>
            <a:noFill/>
          </a:ln>
        </p:spPr>
        <p:txBody>
          <a:bodyPr spcFirstLastPara="1" wrap="square" lIns="74350" tIns="74350" rIns="74350" bIns="74350" anchor="ctr" anchorCtr="0">
            <a:noAutofit/>
          </a:bodyPr>
          <a:lstStyle/>
          <a:p>
            <a:pPr marL="0" lvl="0" indent="0" algn="l" rtl="0">
              <a:spcBef>
                <a:spcPts val="0"/>
              </a:spcBef>
              <a:spcAft>
                <a:spcPts val="0"/>
              </a:spcAft>
              <a:buNone/>
            </a:pPr>
            <a:endParaRPr sz="1338"/>
          </a:p>
        </p:txBody>
      </p:sp>
      <p:sp>
        <p:nvSpPr>
          <p:cNvPr id="571" name="Google Shape;571;p98"/>
          <p:cNvSpPr txBox="1"/>
          <p:nvPr/>
        </p:nvSpPr>
        <p:spPr>
          <a:xfrm>
            <a:off x="6183599" y="3533159"/>
            <a:ext cx="2475600" cy="257700"/>
          </a:xfrm>
          <a:prstGeom prst="rect">
            <a:avLst/>
          </a:prstGeom>
          <a:noFill/>
          <a:ln>
            <a:noFill/>
          </a:ln>
        </p:spPr>
        <p:txBody>
          <a:bodyPr spcFirstLastPara="1" wrap="square" lIns="74350" tIns="74350" rIns="74350" bIns="74350" anchor="t" anchorCtr="0">
            <a:noAutofit/>
          </a:bodyPr>
          <a:lstStyle/>
          <a:p>
            <a:pPr marL="0" marR="0" lvl="0" indent="0" algn="l" rtl="0">
              <a:spcBef>
                <a:spcPts val="0"/>
              </a:spcBef>
              <a:spcAft>
                <a:spcPts val="407"/>
              </a:spcAft>
              <a:buNone/>
            </a:pPr>
            <a:r>
              <a:rPr lang="en" sz="1664">
                <a:solidFill>
                  <a:srgbClr val="212121"/>
                </a:solidFill>
                <a:latin typeface="Bebas Neue"/>
                <a:ea typeface="Bebas Neue"/>
                <a:cs typeface="Bebas Neue"/>
                <a:sym typeface="Bebas Neue"/>
              </a:rPr>
              <a:t>TEAM TEACHING</a:t>
            </a:r>
            <a:endParaRPr sz="1664">
              <a:solidFill>
                <a:srgbClr val="212121"/>
              </a:solidFill>
            </a:endParaRPr>
          </a:p>
        </p:txBody>
      </p:sp>
      <p:sp>
        <p:nvSpPr>
          <p:cNvPr id="572" name="Google Shape;572;p98"/>
          <p:cNvSpPr txBox="1"/>
          <p:nvPr/>
        </p:nvSpPr>
        <p:spPr>
          <a:xfrm>
            <a:off x="6112310" y="3853023"/>
            <a:ext cx="2546700" cy="596400"/>
          </a:xfrm>
          <a:prstGeom prst="rect">
            <a:avLst/>
          </a:prstGeom>
          <a:noFill/>
          <a:ln>
            <a:noFill/>
          </a:ln>
        </p:spPr>
        <p:txBody>
          <a:bodyPr spcFirstLastPara="1" wrap="square" lIns="74350" tIns="74350" rIns="74350" bIns="74350" anchor="t" anchorCtr="0">
            <a:noAutofit/>
          </a:bodyPr>
          <a:lstStyle/>
          <a:p>
            <a:pPr marL="0" lvl="0" indent="0" algn="l" rtl="0">
              <a:lnSpc>
                <a:spcPct val="80000"/>
              </a:lnSpc>
              <a:spcBef>
                <a:spcPts val="0"/>
              </a:spcBef>
              <a:spcAft>
                <a:spcPts val="0"/>
              </a:spcAft>
              <a:buNone/>
            </a:pPr>
            <a:r>
              <a:rPr lang="en" sz="1200">
                <a:solidFill>
                  <a:srgbClr val="1E1B1C"/>
                </a:solidFill>
                <a:latin typeface="Nunito"/>
                <a:ea typeface="Nunito"/>
                <a:cs typeface="Nunito"/>
                <a:sym typeface="Nunito"/>
              </a:rPr>
              <a:t>Both share active delivery throughout the lesson.</a:t>
            </a:r>
            <a:endParaRPr sz="1200"/>
          </a:p>
        </p:txBody>
      </p:sp>
      <p:sp>
        <p:nvSpPr>
          <p:cNvPr id="573" name="Google Shape;573;p98"/>
          <p:cNvSpPr/>
          <p:nvPr/>
        </p:nvSpPr>
        <p:spPr>
          <a:xfrm>
            <a:off x="3251617" y="2495178"/>
            <a:ext cx="2546700" cy="921900"/>
          </a:xfrm>
          <a:prstGeom prst="roundRect">
            <a:avLst>
              <a:gd name="adj" fmla="val 6066"/>
            </a:avLst>
          </a:prstGeom>
          <a:noFill/>
          <a:ln>
            <a:noFill/>
          </a:ln>
        </p:spPr>
        <p:txBody>
          <a:bodyPr spcFirstLastPara="1" wrap="square" lIns="74350" tIns="74350" rIns="74350" bIns="74350" anchor="ctr" anchorCtr="0">
            <a:noAutofit/>
          </a:bodyPr>
          <a:lstStyle/>
          <a:p>
            <a:pPr marL="0" lvl="0" indent="0" algn="l" rtl="0">
              <a:spcBef>
                <a:spcPts val="0"/>
              </a:spcBef>
              <a:spcAft>
                <a:spcPts val="0"/>
              </a:spcAft>
              <a:buNone/>
            </a:pPr>
            <a:endParaRPr sz="1338" b="1"/>
          </a:p>
        </p:txBody>
      </p:sp>
      <p:sp>
        <p:nvSpPr>
          <p:cNvPr id="574" name="Google Shape;574;p98"/>
          <p:cNvSpPr txBox="1"/>
          <p:nvPr/>
        </p:nvSpPr>
        <p:spPr>
          <a:xfrm>
            <a:off x="3322883" y="2498294"/>
            <a:ext cx="2475600" cy="257700"/>
          </a:xfrm>
          <a:prstGeom prst="rect">
            <a:avLst/>
          </a:prstGeom>
          <a:noFill/>
          <a:ln>
            <a:noFill/>
          </a:ln>
        </p:spPr>
        <p:txBody>
          <a:bodyPr spcFirstLastPara="1" wrap="square" lIns="74350" tIns="74350" rIns="74350" bIns="74350" anchor="t" anchorCtr="0">
            <a:noAutofit/>
          </a:bodyPr>
          <a:lstStyle/>
          <a:p>
            <a:pPr marL="0" marR="0" lvl="0" indent="0" algn="l" rtl="0">
              <a:spcBef>
                <a:spcPts val="0"/>
              </a:spcBef>
              <a:spcAft>
                <a:spcPts val="407"/>
              </a:spcAft>
              <a:buNone/>
            </a:pPr>
            <a:r>
              <a:rPr lang="en" sz="1664">
                <a:solidFill>
                  <a:srgbClr val="212121"/>
                </a:solidFill>
                <a:latin typeface="Bebas Neue"/>
                <a:ea typeface="Bebas Neue"/>
                <a:cs typeface="Bebas Neue"/>
                <a:sym typeface="Bebas Neue"/>
              </a:rPr>
              <a:t>STATION TEACHING</a:t>
            </a:r>
            <a:endParaRPr sz="1664">
              <a:solidFill>
                <a:srgbClr val="212121"/>
              </a:solidFill>
            </a:endParaRPr>
          </a:p>
        </p:txBody>
      </p:sp>
      <p:sp>
        <p:nvSpPr>
          <p:cNvPr id="575" name="Google Shape;575;p98"/>
          <p:cNvSpPr txBox="1"/>
          <p:nvPr/>
        </p:nvSpPr>
        <p:spPr>
          <a:xfrm>
            <a:off x="3251629" y="2820332"/>
            <a:ext cx="2546700" cy="596400"/>
          </a:xfrm>
          <a:prstGeom prst="rect">
            <a:avLst/>
          </a:prstGeom>
          <a:noFill/>
          <a:ln>
            <a:noFill/>
          </a:ln>
        </p:spPr>
        <p:txBody>
          <a:bodyPr spcFirstLastPara="1" wrap="square" lIns="74350" tIns="74350" rIns="74350" bIns="74350" anchor="t" anchorCtr="0">
            <a:noAutofit/>
          </a:bodyPr>
          <a:lstStyle/>
          <a:p>
            <a:pPr marL="0" lvl="0" indent="0" algn="l" rtl="0">
              <a:lnSpc>
                <a:spcPct val="80000"/>
              </a:lnSpc>
              <a:spcBef>
                <a:spcPts val="0"/>
              </a:spcBef>
              <a:spcAft>
                <a:spcPts val="0"/>
              </a:spcAft>
              <a:buNone/>
            </a:pPr>
            <a:r>
              <a:rPr lang="en" sz="1200">
                <a:solidFill>
                  <a:srgbClr val="1E1B1C"/>
                </a:solidFill>
                <a:latin typeface="Nunito"/>
                <a:ea typeface="Nunito"/>
                <a:cs typeface="Nunito"/>
                <a:sym typeface="Nunito"/>
              </a:rPr>
              <a:t>Both lead different stations as students rotate.</a:t>
            </a:r>
            <a:endParaRPr sz="1200"/>
          </a:p>
        </p:txBody>
      </p:sp>
      <p:sp>
        <p:nvSpPr>
          <p:cNvPr id="576" name="Google Shape;576;p98"/>
          <p:cNvSpPr/>
          <p:nvPr/>
        </p:nvSpPr>
        <p:spPr>
          <a:xfrm>
            <a:off x="6112300" y="2490991"/>
            <a:ext cx="2546700" cy="921900"/>
          </a:xfrm>
          <a:prstGeom prst="roundRect">
            <a:avLst>
              <a:gd name="adj" fmla="val 6066"/>
            </a:avLst>
          </a:prstGeom>
          <a:noFill/>
          <a:ln>
            <a:noFill/>
          </a:ln>
        </p:spPr>
        <p:txBody>
          <a:bodyPr spcFirstLastPara="1" wrap="square" lIns="74350" tIns="74350" rIns="74350" bIns="74350" anchor="ctr" anchorCtr="0">
            <a:noAutofit/>
          </a:bodyPr>
          <a:lstStyle/>
          <a:p>
            <a:pPr marL="0" lvl="0" indent="0" algn="l" rtl="0">
              <a:spcBef>
                <a:spcPts val="0"/>
              </a:spcBef>
              <a:spcAft>
                <a:spcPts val="0"/>
              </a:spcAft>
              <a:buNone/>
            </a:pPr>
            <a:endParaRPr sz="1338" b="1"/>
          </a:p>
        </p:txBody>
      </p:sp>
      <p:sp>
        <p:nvSpPr>
          <p:cNvPr id="577" name="Google Shape;577;p98"/>
          <p:cNvSpPr txBox="1"/>
          <p:nvPr/>
        </p:nvSpPr>
        <p:spPr>
          <a:xfrm>
            <a:off x="6164168" y="2494187"/>
            <a:ext cx="2475600" cy="257700"/>
          </a:xfrm>
          <a:prstGeom prst="rect">
            <a:avLst/>
          </a:prstGeom>
          <a:noFill/>
          <a:ln>
            <a:noFill/>
          </a:ln>
        </p:spPr>
        <p:txBody>
          <a:bodyPr spcFirstLastPara="1" wrap="square" lIns="74350" tIns="74350" rIns="74350" bIns="74350" anchor="t" anchorCtr="0">
            <a:noAutofit/>
          </a:bodyPr>
          <a:lstStyle/>
          <a:p>
            <a:pPr marL="0" marR="0" lvl="0" indent="0" algn="l" rtl="0">
              <a:spcBef>
                <a:spcPts val="0"/>
              </a:spcBef>
              <a:spcAft>
                <a:spcPts val="407"/>
              </a:spcAft>
              <a:buNone/>
            </a:pPr>
            <a:r>
              <a:rPr lang="en" sz="1664">
                <a:solidFill>
                  <a:srgbClr val="212121"/>
                </a:solidFill>
                <a:latin typeface="Bebas Neue"/>
                <a:ea typeface="Bebas Neue"/>
                <a:cs typeface="Bebas Neue"/>
                <a:sym typeface="Bebas Neue"/>
              </a:rPr>
              <a:t>PARALLEL TEACHING</a:t>
            </a:r>
            <a:endParaRPr sz="1664">
              <a:solidFill>
                <a:srgbClr val="212121"/>
              </a:solidFill>
            </a:endParaRPr>
          </a:p>
        </p:txBody>
      </p:sp>
      <p:sp>
        <p:nvSpPr>
          <p:cNvPr id="578" name="Google Shape;578;p98"/>
          <p:cNvSpPr txBox="1"/>
          <p:nvPr/>
        </p:nvSpPr>
        <p:spPr>
          <a:xfrm>
            <a:off x="6112312" y="2816145"/>
            <a:ext cx="2546700" cy="596400"/>
          </a:xfrm>
          <a:prstGeom prst="rect">
            <a:avLst/>
          </a:prstGeom>
          <a:noFill/>
          <a:ln>
            <a:noFill/>
          </a:ln>
        </p:spPr>
        <p:txBody>
          <a:bodyPr spcFirstLastPara="1" wrap="square" lIns="74350" tIns="74350" rIns="74350" bIns="74350" anchor="t" anchorCtr="0">
            <a:noAutofit/>
          </a:bodyPr>
          <a:lstStyle/>
          <a:p>
            <a:pPr marL="0" lvl="0" indent="0" algn="l" rtl="0">
              <a:lnSpc>
                <a:spcPct val="80000"/>
              </a:lnSpc>
              <a:spcBef>
                <a:spcPts val="0"/>
              </a:spcBef>
              <a:spcAft>
                <a:spcPts val="0"/>
              </a:spcAft>
              <a:buNone/>
            </a:pPr>
            <a:r>
              <a:rPr lang="en" sz="1200">
                <a:solidFill>
                  <a:srgbClr val="1E1B1C"/>
                </a:solidFill>
                <a:latin typeface="Nunito"/>
                <a:ea typeface="Nunito"/>
                <a:cs typeface="Nunito"/>
                <a:sym typeface="Nunito"/>
              </a:rPr>
              <a:t>Both teach the same or related content to groups.</a:t>
            </a:r>
            <a:endParaRPr sz="1200"/>
          </a:p>
        </p:txBody>
      </p:sp>
      <p:sp>
        <p:nvSpPr>
          <p:cNvPr id="579" name="Google Shape;579;p98"/>
          <p:cNvSpPr/>
          <p:nvPr/>
        </p:nvSpPr>
        <p:spPr>
          <a:xfrm>
            <a:off x="3251614" y="3532048"/>
            <a:ext cx="2546700" cy="921900"/>
          </a:xfrm>
          <a:prstGeom prst="roundRect">
            <a:avLst>
              <a:gd name="adj" fmla="val 6066"/>
            </a:avLst>
          </a:prstGeom>
          <a:noFill/>
          <a:ln>
            <a:noFill/>
          </a:ln>
        </p:spPr>
        <p:txBody>
          <a:bodyPr spcFirstLastPara="1" wrap="square" lIns="74350" tIns="74350" rIns="74350" bIns="74350" anchor="ctr" anchorCtr="0">
            <a:noAutofit/>
          </a:bodyPr>
          <a:lstStyle/>
          <a:p>
            <a:pPr marL="0" lvl="0" indent="0" algn="l" rtl="0">
              <a:spcBef>
                <a:spcPts val="0"/>
              </a:spcBef>
              <a:spcAft>
                <a:spcPts val="0"/>
              </a:spcAft>
              <a:buNone/>
            </a:pPr>
            <a:endParaRPr sz="1338" b="1"/>
          </a:p>
        </p:txBody>
      </p:sp>
      <p:sp>
        <p:nvSpPr>
          <p:cNvPr id="580" name="Google Shape;580;p98"/>
          <p:cNvSpPr txBox="1"/>
          <p:nvPr/>
        </p:nvSpPr>
        <p:spPr>
          <a:xfrm>
            <a:off x="3322883" y="3537278"/>
            <a:ext cx="2475600" cy="257700"/>
          </a:xfrm>
          <a:prstGeom prst="rect">
            <a:avLst/>
          </a:prstGeom>
          <a:noFill/>
          <a:ln>
            <a:noFill/>
          </a:ln>
        </p:spPr>
        <p:txBody>
          <a:bodyPr spcFirstLastPara="1" wrap="square" lIns="74350" tIns="74350" rIns="74350" bIns="74350" anchor="t" anchorCtr="0">
            <a:noAutofit/>
          </a:bodyPr>
          <a:lstStyle/>
          <a:p>
            <a:pPr marL="0" marR="0" lvl="0" indent="0" algn="l" rtl="0">
              <a:spcBef>
                <a:spcPts val="0"/>
              </a:spcBef>
              <a:spcAft>
                <a:spcPts val="407"/>
              </a:spcAft>
              <a:buNone/>
            </a:pPr>
            <a:r>
              <a:rPr lang="en" sz="1664">
                <a:solidFill>
                  <a:srgbClr val="212121"/>
                </a:solidFill>
                <a:latin typeface="Bebas Neue"/>
                <a:ea typeface="Bebas Neue"/>
                <a:cs typeface="Bebas Neue"/>
                <a:sym typeface="Bebas Neue"/>
              </a:rPr>
              <a:t>ALTERNATIVE TEACHING</a:t>
            </a:r>
            <a:endParaRPr sz="1664">
              <a:solidFill>
                <a:srgbClr val="212121"/>
              </a:solidFill>
            </a:endParaRPr>
          </a:p>
        </p:txBody>
      </p:sp>
      <p:sp>
        <p:nvSpPr>
          <p:cNvPr id="581" name="Google Shape;581;p98"/>
          <p:cNvSpPr txBox="1"/>
          <p:nvPr/>
        </p:nvSpPr>
        <p:spPr>
          <a:xfrm>
            <a:off x="3251625" y="3857202"/>
            <a:ext cx="2546700" cy="596400"/>
          </a:xfrm>
          <a:prstGeom prst="rect">
            <a:avLst/>
          </a:prstGeom>
          <a:noFill/>
          <a:ln>
            <a:noFill/>
          </a:ln>
        </p:spPr>
        <p:txBody>
          <a:bodyPr spcFirstLastPara="1" wrap="square" lIns="74350" tIns="74350" rIns="74350" bIns="74350" anchor="t" anchorCtr="0">
            <a:noAutofit/>
          </a:bodyPr>
          <a:lstStyle/>
          <a:p>
            <a:pPr marL="0" lvl="0" indent="0" algn="l" rtl="0">
              <a:lnSpc>
                <a:spcPct val="80000"/>
              </a:lnSpc>
              <a:spcBef>
                <a:spcPts val="0"/>
              </a:spcBef>
              <a:spcAft>
                <a:spcPts val="0"/>
              </a:spcAft>
              <a:buNone/>
            </a:pPr>
            <a:r>
              <a:rPr lang="en" sz="1200">
                <a:solidFill>
                  <a:srgbClr val="1E1B1C"/>
                </a:solidFill>
                <a:latin typeface="Nunito"/>
                <a:ea typeface="Nunito"/>
                <a:cs typeface="Nunito"/>
                <a:sym typeface="Nunito"/>
              </a:rPr>
              <a:t>One leads larger group while one targets smaller group.</a:t>
            </a:r>
            <a:endParaRPr sz="1200"/>
          </a:p>
        </p:txBody>
      </p:sp>
      <p:cxnSp>
        <p:nvCxnSpPr>
          <p:cNvPr id="582" name="Google Shape;582;p98"/>
          <p:cNvCxnSpPr/>
          <p:nvPr/>
        </p:nvCxnSpPr>
        <p:spPr>
          <a:xfrm>
            <a:off x="3235454" y="2432796"/>
            <a:ext cx="2579100" cy="1200"/>
          </a:xfrm>
          <a:prstGeom prst="straightConnector1">
            <a:avLst/>
          </a:prstGeom>
          <a:noFill/>
          <a:ln w="9525" cap="flat" cmpd="sng">
            <a:solidFill>
              <a:srgbClr val="937951"/>
            </a:solidFill>
            <a:prstDash val="solid"/>
            <a:round/>
            <a:headEnd type="none" w="med" len="med"/>
            <a:tailEnd type="none" w="med" len="med"/>
          </a:ln>
        </p:spPr>
      </p:cxnSp>
      <p:cxnSp>
        <p:nvCxnSpPr>
          <p:cNvPr id="583" name="Google Shape;583;p98"/>
          <p:cNvCxnSpPr/>
          <p:nvPr/>
        </p:nvCxnSpPr>
        <p:spPr>
          <a:xfrm>
            <a:off x="3235425" y="3473857"/>
            <a:ext cx="2579100" cy="1200"/>
          </a:xfrm>
          <a:prstGeom prst="straightConnector1">
            <a:avLst/>
          </a:prstGeom>
          <a:noFill/>
          <a:ln w="9525" cap="flat" cmpd="sng">
            <a:solidFill>
              <a:srgbClr val="937951"/>
            </a:solidFill>
            <a:prstDash val="solid"/>
            <a:round/>
            <a:headEnd type="none" w="med" len="med"/>
            <a:tailEnd type="none" w="med" len="med"/>
          </a:ln>
        </p:spPr>
      </p:cxnSp>
      <p:cxnSp>
        <p:nvCxnSpPr>
          <p:cNvPr id="584" name="Google Shape;584;p98"/>
          <p:cNvCxnSpPr/>
          <p:nvPr/>
        </p:nvCxnSpPr>
        <p:spPr>
          <a:xfrm>
            <a:off x="6112329" y="2428768"/>
            <a:ext cx="2579100" cy="1200"/>
          </a:xfrm>
          <a:prstGeom prst="straightConnector1">
            <a:avLst/>
          </a:prstGeom>
          <a:noFill/>
          <a:ln w="9525" cap="flat" cmpd="sng">
            <a:solidFill>
              <a:srgbClr val="937951"/>
            </a:solidFill>
            <a:prstDash val="solid"/>
            <a:round/>
            <a:headEnd type="none" w="med" len="med"/>
            <a:tailEnd type="none" w="med" len="med"/>
          </a:ln>
        </p:spPr>
      </p:cxnSp>
      <p:cxnSp>
        <p:nvCxnSpPr>
          <p:cNvPr id="585" name="Google Shape;585;p98"/>
          <p:cNvCxnSpPr/>
          <p:nvPr/>
        </p:nvCxnSpPr>
        <p:spPr>
          <a:xfrm>
            <a:off x="6096112" y="3469828"/>
            <a:ext cx="2579100" cy="1200"/>
          </a:xfrm>
          <a:prstGeom prst="straightConnector1">
            <a:avLst/>
          </a:prstGeom>
          <a:noFill/>
          <a:ln w="9525" cap="flat" cmpd="sng">
            <a:solidFill>
              <a:srgbClr val="937951"/>
            </a:solidFill>
            <a:prstDash val="solid"/>
            <a:round/>
            <a:headEnd type="none" w="med" len="med"/>
            <a:tailEnd type="none" w="med" len="med"/>
          </a:ln>
        </p:spPr>
      </p:cxnSp>
      <p:sp>
        <p:nvSpPr>
          <p:cNvPr id="586" name="Google Shape;586;p98"/>
          <p:cNvSpPr/>
          <p:nvPr/>
        </p:nvSpPr>
        <p:spPr>
          <a:xfrm>
            <a:off x="452625" y="1452625"/>
            <a:ext cx="2391900" cy="3231900"/>
          </a:xfrm>
          <a:prstGeom prst="roundRect">
            <a:avLst>
              <a:gd name="adj" fmla="val 6066"/>
            </a:avLst>
          </a:prstGeom>
          <a:solidFill>
            <a:srgbClr val="313131">
              <a:alpha val="91670"/>
            </a:srgbClr>
          </a:solidFill>
          <a:ln>
            <a:noFill/>
          </a:ln>
        </p:spPr>
        <p:txBody>
          <a:bodyPr spcFirstLastPara="1" wrap="square" lIns="84325" tIns="84325" rIns="84325" bIns="84325" anchor="ctr" anchorCtr="0">
            <a:noAutofit/>
          </a:bodyPr>
          <a:lstStyle/>
          <a:p>
            <a:pPr marL="0" marR="0" lvl="0" indent="0" algn="l" rtl="0">
              <a:spcBef>
                <a:spcPts val="0"/>
              </a:spcBef>
              <a:spcAft>
                <a:spcPts val="0"/>
              </a:spcAft>
              <a:buNone/>
            </a:pPr>
            <a:r>
              <a:rPr lang="en" sz="1100" b="1">
                <a:solidFill>
                  <a:srgbClr val="9A8C77"/>
                </a:solidFill>
                <a:latin typeface="Nunito"/>
                <a:ea typeface="Nunito"/>
                <a:cs typeface="Nunito"/>
                <a:sym typeface="Nunito"/>
              </a:rPr>
              <a:t>SHARED WORK</a:t>
            </a:r>
            <a:endParaRPr sz="1100" b="1">
              <a:solidFill>
                <a:srgbClr val="9A8C77"/>
              </a:solidFill>
              <a:latin typeface="Nunito"/>
              <a:ea typeface="Nunito"/>
              <a:cs typeface="Nunito"/>
              <a:sym typeface="Nunito"/>
            </a:endParaRPr>
          </a:p>
          <a:p>
            <a:pPr marL="0" marR="0" lvl="0" indent="0" algn="l" rtl="0">
              <a:spcBef>
                <a:spcPts val="1000"/>
              </a:spcBef>
              <a:spcAft>
                <a:spcPts val="0"/>
              </a:spcAft>
              <a:buNone/>
            </a:pPr>
            <a:r>
              <a:rPr lang="en" sz="1800" b="1">
                <a:solidFill>
                  <a:schemeClr val="lt1"/>
                </a:solidFill>
                <a:latin typeface="Montserrat"/>
                <a:ea typeface="Montserrat"/>
                <a:cs typeface="Montserrat"/>
                <a:sym typeface="Montserrat"/>
              </a:rPr>
              <a:t>Plan</a:t>
            </a:r>
            <a:endParaRPr sz="1800" b="1">
              <a:solidFill>
                <a:schemeClr val="lt1"/>
              </a:solidFill>
              <a:latin typeface="Montserrat"/>
              <a:ea typeface="Montserrat"/>
              <a:cs typeface="Montserrat"/>
              <a:sym typeface="Montserrat"/>
            </a:endParaRPr>
          </a:p>
          <a:p>
            <a:pPr marL="0" marR="0" lvl="0" indent="0" algn="l" rtl="0">
              <a:spcBef>
                <a:spcPts val="0"/>
              </a:spcBef>
              <a:spcAft>
                <a:spcPts val="0"/>
              </a:spcAft>
              <a:buNone/>
            </a:pPr>
            <a:r>
              <a:rPr lang="en" sz="1800" b="1">
                <a:solidFill>
                  <a:schemeClr val="lt1"/>
                </a:solidFill>
                <a:latin typeface="Montserrat"/>
                <a:ea typeface="Montserrat"/>
                <a:cs typeface="Montserrat"/>
                <a:sym typeface="Montserrat"/>
              </a:rPr>
              <a:t>Teach</a:t>
            </a:r>
            <a:endParaRPr sz="1800" b="1">
              <a:solidFill>
                <a:schemeClr val="lt1"/>
              </a:solidFill>
              <a:latin typeface="Montserrat"/>
              <a:ea typeface="Montserrat"/>
              <a:cs typeface="Montserrat"/>
              <a:sym typeface="Montserrat"/>
            </a:endParaRPr>
          </a:p>
          <a:p>
            <a:pPr marL="0" marR="0" lvl="0" indent="0" algn="l" rtl="0">
              <a:spcBef>
                <a:spcPts val="0"/>
              </a:spcBef>
              <a:spcAft>
                <a:spcPts val="0"/>
              </a:spcAft>
              <a:buNone/>
            </a:pPr>
            <a:r>
              <a:rPr lang="en" sz="1800" b="1">
                <a:solidFill>
                  <a:schemeClr val="lt1"/>
                </a:solidFill>
                <a:latin typeface="Montserrat"/>
                <a:ea typeface="Montserrat"/>
                <a:cs typeface="Montserrat"/>
                <a:sym typeface="Montserrat"/>
              </a:rPr>
              <a:t>Assess</a:t>
            </a:r>
            <a:endParaRPr sz="1800" b="1">
              <a:solidFill>
                <a:schemeClr val="lt1"/>
              </a:solidFill>
              <a:latin typeface="Montserrat"/>
              <a:ea typeface="Montserrat"/>
              <a:cs typeface="Montserrat"/>
              <a:sym typeface="Montserrat"/>
            </a:endParaRPr>
          </a:p>
          <a:p>
            <a:pPr marL="0" marR="0" lvl="0" indent="0" algn="l" rtl="0">
              <a:spcBef>
                <a:spcPts val="0"/>
              </a:spcBef>
              <a:spcAft>
                <a:spcPts val="0"/>
              </a:spcAft>
              <a:buNone/>
            </a:pPr>
            <a:r>
              <a:rPr lang="en" sz="1800" b="1">
                <a:solidFill>
                  <a:schemeClr val="lt1"/>
                </a:solidFill>
                <a:latin typeface="Montserrat"/>
                <a:ea typeface="Montserrat"/>
                <a:cs typeface="Montserrat"/>
                <a:sym typeface="Montserrat"/>
              </a:rPr>
              <a:t>Reflect</a:t>
            </a:r>
            <a:endParaRPr sz="1800" b="1">
              <a:solidFill>
                <a:schemeClr val="lt1"/>
              </a:solidFill>
              <a:latin typeface="Montserrat"/>
              <a:ea typeface="Montserrat"/>
              <a:cs typeface="Montserrat"/>
              <a:sym typeface="Montserrat"/>
            </a:endParaRPr>
          </a:p>
          <a:p>
            <a:pPr marL="0" marR="0" lvl="0" indent="0" algn="l" rtl="0">
              <a:spcBef>
                <a:spcPts val="1000"/>
              </a:spcBef>
              <a:spcAft>
                <a:spcPts val="0"/>
              </a:spcAft>
              <a:buNone/>
            </a:pPr>
            <a:r>
              <a:rPr lang="en" sz="1291" b="1">
                <a:solidFill>
                  <a:schemeClr val="lt1"/>
                </a:solidFill>
                <a:latin typeface="Nunito"/>
                <a:ea typeface="Nunito"/>
                <a:cs typeface="Nunito"/>
                <a:sym typeface="Nunito"/>
              </a:rPr>
              <a:t>Choose the approach by the objective, content, student need, &amp; classroom context.</a:t>
            </a:r>
            <a:endParaRPr sz="1291" b="1">
              <a:solidFill>
                <a:schemeClr val="lt1"/>
              </a:solidFill>
              <a:latin typeface="Nunito"/>
              <a:ea typeface="Nunito"/>
              <a:cs typeface="Nunito"/>
              <a:sym typeface="Nunito"/>
            </a:endParaRPr>
          </a:p>
        </p:txBody>
      </p:sp>
      <p:sp>
        <p:nvSpPr>
          <p:cNvPr id="587" name="Google Shape;587;p98"/>
          <p:cNvSpPr txBox="1"/>
          <p:nvPr/>
        </p:nvSpPr>
        <p:spPr>
          <a:xfrm>
            <a:off x="3235425" y="4453950"/>
            <a:ext cx="5454900" cy="230700"/>
          </a:xfrm>
          <a:prstGeom prst="rect">
            <a:avLst/>
          </a:prstGeom>
          <a:noFill/>
          <a:ln>
            <a:noFill/>
          </a:ln>
        </p:spPr>
        <p:txBody>
          <a:bodyPr spcFirstLastPara="1" wrap="square" lIns="91425" tIns="91425" rIns="91425" bIns="91425" anchor="ctr" anchorCtr="0">
            <a:noAutofit/>
          </a:bodyPr>
          <a:lstStyle/>
          <a:p>
            <a:pPr marL="0" lvl="0" indent="0" algn="l" rtl="0">
              <a:lnSpc>
                <a:spcPct val="80000"/>
              </a:lnSpc>
              <a:spcBef>
                <a:spcPts val="0"/>
              </a:spcBef>
              <a:spcAft>
                <a:spcPts val="0"/>
              </a:spcAft>
              <a:buNone/>
            </a:pPr>
            <a:r>
              <a:rPr lang="en" sz="1000" b="1" i="1">
                <a:solidFill>
                  <a:srgbClr val="1E1B1C"/>
                </a:solidFill>
                <a:latin typeface="Nunito"/>
                <a:ea typeface="Nunito"/>
                <a:cs typeface="Nunito"/>
                <a:sym typeface="Nunito"/>
              </a:rPr>
              <a:t>Before Instruction: </a:t>
            </a:r>
            <a:r>
              <a:rPr lang="en" sz="1000" i="1">
                <a:solidFill>
                  <a:srgbClr val="1E1B1C"/>
                </a:solidFill>
                <a:latin typeface="Nunito"/>
                <a:ea typeface="Nunito"/>
                <a:cs typeface="Nunito"/>
                <a:sym typeface="Nunito"/>
              </a:rPr>
              <a:t>Name who leads, who monitors, and how support will be provided.</a:t>
            </a:r>
            <a:endParaRPr sz="1000" i="1">
              <a:solidFill>
                <a:schemeClr val="dk1"/>
              </a:solidFill>
            </a:endParaRPr>
          </a:p>
        </p:txBody>
      </p:sp>
      <p:sp>
        <p:nvSpPr>
          <p:cNvPr id="589" name="Google Shape;589;p98"/>
          <p:cNvSpPr txBox="1"/>
          <p:nvPr/>
        </p:nvSpPr>
        <p:spPr>
          <a:xfrm>
            <a:off x="2632850" y="4685000"/>
            <a:ext cx="6245400" cy="323100"/>
          </a:xfrm>
          <a:prstGeom prst="rect">
            <a:avLst/>
          </a:prstGeom>
          <a:noFill/>
          <a:ln>
            <a:noFill/>
          </a:ln>
        </p:spPr>
        <p:txBody>
          <a:bodyPr spcFirstLastPara="1" wrap="square" lIns="91425" tIns="91425" rIns="91425" bIns="91425" anchor="t" anchorCtr="0">
            <a:spAutoFit/>
          </a:bodyPr>
          <a:lstStyle/>
          <a:p>
            <a:pPr marL="0" lvl="0" indent="0" algn="r" rtl="0">
              <a:lnSpc>
                <a:spcPct val="115000"/>
              </a:lnSpc>
              <a:spcBef>
                <a:spcPts val="1200"/>
              </a:spcBef>
              <a:spcAft>
                <a:spcPts val="1200"/>
              </a:spcAft>
              <a:buNone/>
            </a:pPr>
            <a:r>
              <a:rPr lang="en" sz="900">
                <a:solidFill>
                  <a:srgbClr val="313131"/>
                </a:solidFill>
                <a:latin typeface="Nunito"/>
                <a:ea typeface="Nunito"/>
                <a:cs typeface="Nunito"/>
                <a:sym typeface="Nunito"/>
              </a:rPr>
              <a:t>(Friend &amp; Cook, 2017)</a:t>
            </a:r>
            <a:endParaRPr sz="900">
              <a:solidFill>
                <a:srgbClr val="313131"/>
              </a:solidFill>
              <a:latin typeface="Nunito"/>
              <a:ea typeface="Nunito"/>
              <a:cs typeface="Nunito"/>
              <a:sym typeface="Nunito"/>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93"/>
        <p:cNvGrpSpPr/>
        <p:nvPr/>
      </p:nvGrpSpPr>
      <p:grpSpPr>
        <a:xfrm>
          <a:off x="0" y="0"/>
          <a:ext cx="0" cy="0"/>
          <a:chOff x="0" y="0"/>
          <a:chExt cx="0" cy="0"/>
        </a:xfrm>
      </p:grpSpPr>
      <p:sp>
        <p:nvSpPr>
          <p:cNvPr id="594" name="Google Shape;594;p99"/>
          <p:cNvSpPr txBox="1"/>
          <p:nvPr/>
        </p:nvSpPr>
        <p:spPr>
          <a:xfrm>
            <a:off x="308600" y="435575"/>
            <a:ext cx="8865600" cy="583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3000" b="1">
                <a:solidFill>
                  <a:srgbClr val="212121"/>
                </a:solidFill>
                <a:latin typeface="Montserrat"/>
                <a:ea typeface="Montserrat"/>
                <a:cs typeface="Montserrat"/>
                <a:sym typeface="Montserrat"/>
              </a:rPr>
              <a:t>LESSON-PLANNING PROGRESSION</a:t>
            </a:r>
            <a:endParaRPr sz="3000" i="1">
              <a:solidFill>
                <a:srgbClr val="212121"/>
              </a:solidFill>
              <a:latin typeface="Nunito"/>
              <a:ea typeface="Nunito"/>
              <a:cs typeface="Nunito"/>
              <a:sym typeface="Nunito"/>
            </a:endParaRPr>
          </a:p>
        </p:txBody>
      </p:sp>
      <p:cxnSp>
        <p:nvCxnSpPr>
          <p:cNvPr id="595" name="Google Shape;595;p99"/>
          <p:cNvCxnSpPr/>
          <p:nvPr/>
        </p:nvCxnSpPr>
        <p:spPr>
          <a:xfrm rot="10800000" flipH="1">
            <a:off x="307400" y="1041225"/>
            <a:ext cx="8589300" cy="9600"/>
          </a:xfrm>
          <a:prstGeom prst="straightConnector1">
            <a:avLst/>
          </a:prstGeom>
          <a:noFill/>
          <a:ln w="38100" cap="flat" cmpd="sng">
            <a:solidFill>
              <a:srgbClr val="212121"/>
            </a:solidFill>
            <a:prstDash val="solid"/>
            <a:round/>
            <a:headEnd type="none" w="med" len="med"/>
            <a:tailEnd type="none" w="med" len="med"/>
          </a:ln>
        </p:spPr>
      </p:cxnSp>
      <p:sp>
        <p:nvSpPr>
          <p:cNvPr id="597" name="Google Shape;597;p99"/>
          <p:cNvSpPr txBox="1"/>
          <p:nvPr/>
        </p:nvSpPr>
        <p:spPr>
          <a:xfrm>
            <a:off x="307400" y="1201175"/>
            <a:ext cx="8589300" cy="230700"/>
          </a:xfrm>
          <a:prstGeom prst="rect">
            <a:avLst/>
          </a:prstGeom>
          <a:noFill/>
          <a:ln>
            <a:noFill/>
          </a:ln>
        </p:spPr>
        <p:txBody>
          <a:bodyPr spcFirstLastPara="1" wrap="square" lIns="91425" tIns="91425" rIns="91425" bIns="91425" anchor="ctr" anchorCtr="0">
            <a:noAutofit/>
          </a:bodyPr>
          <a:lstStyle/>
          <a:p>
            <a:pPr marL="0" lvl="0" indent="0" algn="l" rtl="0">
              <a:lnSpc>
                <a:spcPct val="80000"/>
              </a:lnSpc>
              <a:spcBef>
                <a:spcPts val="0"/>
              </a:spcBef>
              <a:spcAft>
                <a:spcPts val="0"/>
              </a:spcAft>
              <a:buNone/>
            </a:pPr>
            <a:r>
              <a:rPr lang="en">
                <a:solidFill>
                  <a:srgbClr val="1E1B1C"/>
                </a:solidFill>
                <a:latin typeface="Nunito"/>
                <a:ea typeface="Nunito"/>
                <a:cs typeface="Nunito"/>
                <a:sym typeface="Nunito"/>
              </a:rPr>
              <a:t>Beginning in Week 3, the Candidate submits plans for instruction they are responsible for delivering.</a:t>
            </a:r>
            <a:endParaRPr>
              <a:solidFill>
                <a:schemeClr val="dk1"/>
              </a:solidFill>
            </a:endParaRPr>
          </a:p>
        </p:txBody>
      </p:sp>
      <p:sp>
        <p:nvSpPr>
          <p:cNvPr id="598" name="Google Shape;598;p99"/>
          <p:cNvSpPr/>
          <p:nvPr/>
        </p:nvSpPr>
        <p:spPr>
          <a:xfrm>
            <a:off x="311550" y="1714550"/>
            <a:ext cx="1434300" cy="2224800"/>
          </a:xfrm>
          <a:prstGeom prst="roundRect">
            <a:avLst>
              <a:gd name="adj" fmla="val 10075"/>
            </a:avLst>
          </a:prstGeom>
          <a:noFill/>
          <a:ln>
            <a:noFill/>
          </a:ln>
        </p:spPr>
        <p:txBody>
          <a:bodyPr spcFirstLastPara="1" wrap="square" lIns="91425" tIns="91425" rIns="91425" bIns="91425" anchor="ctr" anchorCtr="0">
            <a:noAutofit/>
          </a:bodyPr>
          <a:lstStyle/>
          <a:p>
            <a:pPr marL="0" lvl="0" indent="0" algn="ctr" rtl="0">
              <a:lnSpc>
                <a:spcPct val="90000"/>
              </a:lnSpc>
              <a:spcBef>
                <a:spcPts val="0"/>
              </a:spcBef>
              <a:spcAft>
                <a:spcPts val="0"/>
              </a:spcAft>
              <a:buNone/>
            </a:pPr>
            <a:endParaRPr>
              <a:solidFill>
                <a:srgbClr val="313131"/>
              </a:solidFill>
            </a:endParaRPr>
          </a:p>
        </p:txBody>
      </p:sp>
      <p:sp>
        <p:nvSpPr>
          <p:cNvPr id="599" name="Google Shape;599;p99"/>
          <p:cNvSpPr txBox="1"/>
          <p:nvPr/>
        </p:nvSpPr>
        <p:spPr>
          <a:xfrm>
            <a:off x="311550" y="1778268"/>
            <a:ext cx="1434300" cy="1383300"/>
          </a:xfrm>
          <a:prstGeom prst="rect">
            <a:avLst/>
          </a:prstGeom>
          <a:noFill/>
          <a:ln>
            <a:noFill/>
          </a:ln>
        </p:spPr>
        <p:txBody>
          <a:bodyPr spcFirstLastPara="1" wrap="square" lIns="91425" tIns="91425" rIns="91425" bIns="91425" anchor="t" anchorCtr="0">
            <a:spAutoFit/>
          </a:bodyPr>
          <a:lstStyle/>
          <a:p>
            <a:pPr marL="0" marR="0" lvl="0" indent="0" algn="ctr" rtl="0">
              <a:lnSpc>
                <a:spcPct val="90000"/>
              </a:lnSpc>
              <a:spcBef>
                <a:spcPts val="0"/>
              </a:spcBef>
              <a:spcAft>
                <a:spcPts val="0"/>
              </a:spcAft>
              <a:buNone/>
            </a:pPr>
            <a:r>
              <a:rPr lang="en" sz="1200" b="1">
                <a:solidFill>
                  <a:srgbClr val="937951"/>
                </a:solidFill>
                <a:latin typeface="Nunito"/>
                <a:ea typeface="Nunito"/>
                <a:cs typeface="Nunito"/>
                <a:sym typeface="Nunito"/>
              </a:rPr>
              <a:t>WEEKS 1-2</a:t>
            </a:r>
            <a:endParaRPr sz="1200" b="1">
              <a:solidFill>
                <a:srgbClr val="937951"/>
              </a:solidFill>
              <a:latin typeface="Nunito"/>
              <a:ea typeface="Nunito"/>
              <a:cs typeface="Nunito"/>
              <a:sym typeface="Nunito"/>
            </a:endParaRPr>
          </a:p>
          <a:p>
            <a:pPr marL="0" marR="0" lvl="0" indent="0" algn="ctr" rtl="0">
              <a:lnSpc>
                <a:spcPct val="90000"/>
              </a:lnSpc>
              <a:spcBef>
                <a:spcPts val="1000"/>
              </a:spcBef>
              <a:spcAft>
                <a:spcPts val="0"/>
              </a:spcAft>
              <a:buNone/>
            </a:pPr>
            <a:r>
              <a:rPr lang="en" sz="4800" b="1">
                <a:solidFill>
                  <a:srgbClr val="313131"/>
                </a:solidFill>
                <a:latin typeface="Montserrat"/>
                <a:ea typeface="Montserrat"/>
                <a:cs typeface="Montserrat"/>
                <a:sym typeface="Montserrat"/>
              </a:rPr>
              <a:t>0</a:t>
            </a:r>
            <a:endParaRPr sz="4800" b="1">
              <a:solidFill>
                <a:srgbClr val="313131"/>
              </a:solidFill>
              <a:latin typeface="Montserrat"/>
              <a:ea typeface="Montserrat"/>
              <a:cs typeface="Montserrat"/>
              <a:sym typeface="Montserrat"/>
            </a:endParaRPr>
          </a:p>
          <a:p>
            <a:pPr marL="0" marR="0" lvl="0" indent="0" algn="ctr" rtl="0">
              <a:lnSpc>
                <a:spcPct val="90000"/>
              </a:lnSpc>
              <a:spcBef>
                <a:spcPts val="1000"/>
              </a:spcBef>
              <a:spcAft>
                <a:spcPts val="0"/>
              </a:spcAft>
              <a:buNone/>
            </a:pPr>
            <a:r>
              <a:rPr lang="en" sz="800">
                <a:solidFill>
                  <a:srgbClr val="313131"/>
                </a:solidFill>
                <a:latin typeface="Nunito"/>
                <a:ea typeface="Nunito"/>
                <a:cs typeface="Nunito"/>
                <a:sym typeface="Nunito"/>
              </a:rPr>
              <a:t>Required Plans</a:t>
            </a:r>
            <a:endParaRPr sz="800">
              <a:solidFill>
                <a:srgbClr val="313131"/>
              </a:solidFill>
              <a:latin typeface="Nunito"/>
              <a:ea typeface="Nunito"/>
              <a:cs typeface="Nunito"/>
              <a:sym typeface="Nunito"/>
            </a:endParaRPr>
          </a:p>
        </p:txBody>
      </p:sp>
      <p:sp>
        <p:nvSpPr>
          <p:cNvPr id="600" name="Google Shape;600;p99"/>
          <p:cNvSpPr txBox="1"/>
          <p:nvPr/>
        </p:nvSpPr>
        <p:spPr>
          <a:xfrm>
            <a:off x="311550" y="3116101"/>
            <a:ext cx="1434300" cy="823200"/>
          </a:xfrm>
          <a:prstGeom prst="rect">
            <a:avLst/>
          </a:prstGeom>
          <a:noFill/>
          <a:ln>
            <a:noFill/>
          </a:ln>
        </p:spPr>
        <p:txBody>
          <a:bodyPr spcFirstLastPara="1" wrap="square" lIns="91425" tIns="91425" rIns="91425" bIns="91425" anchor="t" anchorCtr="0">
            <a:noAutofit/>
          </a:bodyPr>
          <a:lstStyle/>
          <a:p>
            <a:pPr marL="0" lvl="0" indent="0" algn="ctr" rtl="0">
              <a:lnSpc>
                <a:spcPct val="90000"/>
              </a:lnSpc>
              <a:spcBef>
                <a:spcPts val="0"/>
              </a:spcBef>
              <a:spcAft>
                <a:spcPts val="0"/>
              </a:spcAft>
              <a:buNone/>
            </a:pPr>
            <a:r>
              <a:rPr lang="en" sz="1200" b="1">
                <a:solidFill>
                  <a:srgbClr val="313131"/>
                </a:solidFill>
                <a:latin typeface="Nunito"/>
                <a:ea typeface="Nunito"/>
                <a:cs typeface="Nunito"/>
                <a:sym typeface="Nunito"/>
              </a:rPr>
              <a:t>ORIENTATION &amp; OBSERVATION</a:t>
            </a:r>
            <a:endParaRPr sz="1200" b="1">
              <a:solidFill>
                <a:srgbClr val="313131"/>
              </a:solidFill>
              <a:latin typeface="Nunito"/>
              <a:ea typeface="Nunito"/>
              <a:cs typeface="Nunito"/>
              <a:sym typeface="Nunito"/>
            </a:endParaRPr>
          </a:p>
        </p:txBody>
      </p:sp>
      <p:sp>
        <p:nvSpPr>
          <p:cNvPr id="601" name="Google Shape;601;p99"/>
          <p:cNvSpPr/>
          <p:nvPr/>
        </p:nvSpPr>
        <p:spPr>
          <a:xfrm>
            <a:off x="3854850" y="1714550"/>
            <a:ext cx="1434300" cy="2224800"/>
          </a:xfrm>
          <a:prstGeom prst="roundRect">
            <a:avLst>
              <a:gd name="adj" fmla="val 10075"/>
            </a:avLst>
          </a:prstGeom>
          <a:noFill/>
          <a:ln>
            <a:noFill/>
          </a:ln>
        </p:spPr>
        <p:txBody>
          <a:bodyPr spcFirstLastPara="1" wrap="square" lIns="91425" tIns="91425" rIns="91425" bIns="91425" anchor="ctr" anchorCtr="0">
            <a:noAutofit/>
          </a:bodyPr>
          <a:lstStyle/>
          <a:p>
            <a:pPr marL="0" lvl="0" indent="0" algn="ctr" rtl="0">
              <a:lnSpc>
                <a:spcPct val="90000"/>
              </a:lnSpc>
              <a:spcBef>
                <a:spcPts val="0"/>
              </a:spcBef>
              <a:spcAft>
                <a:spcPts val="0"/>
              </a:spcAft>
              <a:buNone/>
            </a:pPr>
            <a:endParaRPr>
              <a:solidFill>
                <a:srgbClr val="313131"/>
              </a:solidFill>
            </a:endParaRPr>
          </a:p>
        </p:txBody>
      </p:sp>
      <p:sp>
        <p:nvSpPr>
          <p:cNvPr id="602" name="Google Shape;602;p99"/>
          <p:cNvSpPr txBox="1"/>
          <p:nvPr/>
        </p:nvSpPr>
        <p:spPr>
          <a:xfrm>
            <a:off x="3854850" y="1778268"/>
            <a:ext cx="1434300" cy="1383300"/>
          </a:xfrm>
          <a:prstGeom prst="rect">
            <a:avLst/>
          </a:prstGeom>
          <a:noFill/>
          <a:ln>
            <a:noFill/>
          </a:ln>
        </p:spPr>
        <p:txBody>
          <a:bodyPr spcFirstLastPara="1" wrap="square" lIns="91425" tIns="91425" rIns="91425" bIns="91425" anchor="t" anchorCtr="0">
            <a:spAutoFit/>
          </a:bodyPr>
          <a:lstStyle/>
          <a:p>
            <a:pPr marL="0" marR="0" lvl="0" indent="0" algn="ctr" rtl="0">
              <a:lnSpc>
                <a:spcPct val="90000"/>
              </a:lnSpc>
              <a:spcBef>
                <a:spcPts val="0"/>
              </a:spcBef>
              <a:spcAft>
                <a:spcPts val="0"/>
              </a:spcAft>
              <a:buNone/>
            </a:pPr>
            <a:r>
              <a:rPr lang="en" sz="1200" b="1">
                <a:solidFill>
                  <a:srgbClr val="937951"/>
                </a:solidFill>
                <a:latin typeface="Nunito"/>
                <a:ea typeface="Nunito"/>
                <a:cs typeface="Nunito"/>
                <a:sym typeface="Nunito"/>
              </a:rPr>
              <a:t>WEEKS 5-6</a:t>
            </a:r>
            <a:endParaRPr sz="1200" b="1">
              <a:solidFill>
                <a:srgbClr val="937951"/>
              </a:solidFill>
              <a:latin typeface="Nunito"/>
              <a:ea typeface="Nunito"/>
              <a:cs typeface="Nunito"/>
              <a:sym typeface="Nunito"/>
            </a:endParaRPr>
          </a:p>
          <a:p>
            <a:pPr marL="0" marR="0" lvl="0" indent="0" algn="ctr" rtl="0">
              <a:lnSpc>
                <a:spcPct val="90000"/>
              </a:lnSpc>
              <a:spcBef>
                <a:spcPts val="1000"/>
              </a:spcBef>
              <a:spcAft>
                <a:spcPts val="0"/>
              </a:spcAft>
              <a:buNone/>
            </a:pPr>
            <a:r>
              <a:rPr lang="en" sz="4800" b="1">
                <a:solidFill>
                  <a:srgbClr val="313131"/>
                </a:solidFill>
                <a:latin typeface="Montserrat"/>
                <a:ea typeface="Montserrat"/>
                <a:cs typeface="Montserrat"/>
                <a:sym typeface="Montserrat"/>
              </a:rPr>
              <a:t>2</a:t>
            </a:r>
            <a:endParaRPr sz="4800" b="1">
              <a:solidFill>
                <a:srgbClr val="313131"/>
              </a:solidFill>
              <a:latin typeface="Montserrat"/>
              <a:ea typeface="Montserrat"/>
              <a:cs typeface="Montserrat"/>
              <a:sym typeface="Montserrat"/>
            </a:endParaRPr>
          </a:p>
          <a:p>
            <a:pPr marL="0" marR="0" lvl="0" indent="0" algn="ctr" rtl="0">
              <a:lnSpc>
                <a:spcPct val="90000"/>
              </a:lnSpc>
              <a:spcBef>
                <a:spcPts val="1000"/>
              </a:spcBef>
              <a:spcAft>
                <a:spcPts val="0"/>
              </a:spcAft>
              <a:buNone/>
            </a:pPr>
            <a:r>
              <a:rPr lang="en" sz="800">
                <a:solidFill>
                  <a:srgbClr val="313131"/>
                </a:solidFill>
                <a:latin typeface="Nunito"/>
                <a:ea typeface="Nunito"/>
                <a:cs typeface="Nunito"/>
                <a:sym typeface="Nunito"/>
              </a:rPr>
              <a:t>Required Plans</a:t>
            </a:r>
            <a:endParaRPr sz="800">
              <a:solidFill>
                <a:srgbClr val="313131"/>
              </a:solidFill>
              <a:latin typeface="Nunito"/>
              <a:ea typeface="Nunito"/>
              <a:cs typeface="Nunito"/>
              <a:sym typeface="Nunito"/>
            </a:endParaRPr>
          </a:p>
        </p:txBody>
      </p:sp>
      <p:sp>
        <p:nvSpPr>
          <p:cNvPr id="603" name="Google Shape;603;p99"/>
          <p:cNvSpPr txBox="1"/>
          <p:nvPr/>
        </p:nvSpPr>
        <p:spPr>
          <a:xfrm>
            <a:off x="3854850" y="3116101"/>
            <a:ext cx="1434300" cy="823200"/>
          </a:xfrm>
          <a:prstGeom prst="rect">
            <a:avLst/>
          </a:prstGeom>
          <a:noFill/>
          <a:ln>
            <a:noFill/>
          </a:ln>
        </p:spPr>
        <p:txBody>
          <a:bodyPr spcFirstLastPara="1" wrap="square" lIns="91425" tIns="91425" rIns="91425" bIns="91425" anchor="t" anchorCtr="0">
            <a:noAutofit/>
          </a:bodyPr>
          <a:lstStyle/>
          <a:p>
            <a:pPr marL="0" lvl="0" indent="0" algn="ctr" rtl="0">
              <a:lnSpc>
                <a:spcPct val="90000"/>
              </a:lnSpc>
              <a:spcBef>
                <a:spcPts val="0"/>
              </a:spcBef>
              <a:spcAft>
                <a:spcPts val="0"/>
              </a:spcAft>
              <a:buNone/>
            </a:pPr>
            <a:r>
              <a:rPr lang="en" sz="1200" b="1">
                <a:solidFill>
                  <a:srgbClr val="313131"/>
                </a:solidFill>
                <a:latin typeface="Nunito"/>
                <a:ea typeface="Nunito"/>
                <a:cs typeface="Nunito"/>
                <a:sym typeface="Nunito"/>
              </a:rPr>
              <a:t>EXPANDING RESPONSIBILITIES</a:t>
            </a:r>
            <a:endParaRPr sz="1200" b="1">
              <a:solidFill>
                <a:srgbClr val="313131"/>
              </a:solidFill>
              <a:latin typeface="Nunito"/>
              <a:ea typeface="Nunito"/>
              <a:cs typeface="Nunito"/>
              <a:sym typeface="Nunito"/>
            </a:endParaRPr>
          </a:p>
        </p:txBody>
      </p:sp>
      <p:sp>
        <p:nvSpPr>
          <p:cNvPr id="604" name="Google Shape;604;p99"/>
          <p:cNvSpPr/>
          <p:nvPr/>
        </p:nvSpPr>
        <p:spPr>
          <a:xfrm>
            <a:off x="2083200" y="1714550"/>
            <a:ext cx="1434300" cy="2224800"/>
          </a:xfrm>
          <a:prstGeom prst="roundRect">
            <a:avLst>
              <a:gd name="adj" fmla="val 10075"/>
            </a:avLst>
          </a:prstGeom>
          <a:noFill/>
          <a:ln>
            <a:noFill/>
          </a:ln>
        </p:spPr>
        <p:txBody>
          <a:bodyPr spcFirstLastPara="1" wrap="square" lIns="91425" tIns="91425" rIns="91425" bIns="91425" anchor="ctr" anchorCtr="0">
            <a:noAutofit/>
          </a:bodyPr>
          <a:lstStyle/>
          <a:p>
            <a:pPr marL="0" lvl="0" indent="0" algn="ctr" rtl="0">
              <a:lnSpc>
                <a:spcPct val="90000"/>
              </a:lnSpc>
              <a:spcBef>
                <a:spcPts val="0"/>
              </a:spcBef>
              <a:spcAft>
                <a:spcPts val="0"/>
              </a:spcAft>
              <a:buNone/>
            </a:pPr>
            <a:endParaRPr>
              <a:solidFill>
                <a:srgbClr val="313131"/>
              </a:solidFill>
            </a:endParaRPr>
          </a:p>
        </p:txBody>
      </p:sp>
      <p:sp>
        <p:nvSpPr>
          <p:cNvPr id="605" name="Google Shape;605;p99"/>
          <p:cNvSpPr txBox="1"/>
          <p:nvPr/>
        </p:nvSpPr>
        <p:spPr>
          <a:xfrm>
            <a:off x="2083200" y="1778268"/>
            <a:ext cx="1434300" cy="1383300"/>
          </a:xfrm>
          <a:prstGeom prst="rect">
            <a:avLst/>
          </a:prstGeom>
          <a:noFill/>
          <a:ln>
            <a:noFill/>
          </a:ln>
        </p:spPr>
        <p:txBody>
          <a:bodyPr spcFirstLastPara="1" wrap="square" lIns="91425" tIns="91425" rIns="91425" bIns="91425" anchor="t" anchorCtr="0">
            <a:spAutoFit/>
          </a:bodyPr>
          <a:lstStyle/>
          <a:p>
            <a:pPr marL="0" marR="0" lvl="0" indent="0" algn="ctr" rtl="0">
              <a:lnSpc>
                <a:spcPct val="90000"/>
              </a:lnSpc>
              <a:spcBef>
                <a:spcPts val="0"/>
              </a:spcBef>
              <a:spcAft>
                <a:spcPts val="0"/>
              </a:spcAft>
              <a:buNone/>
            </a:pPr>
            <a:r>
              <a:rPr lang="en" sz="1200" b="1">
                <a:solidFill>
                  <a:srgbClr val="937951"/>
                </a:solidFill>
                <a:latin typeface="Nunito"/>
                <a:ea typeface="Nunito"/>
                <a:cs typeface="Nunito"/>
                <a:sym typeface="Nunito"/>
              </a:rPr>
              <a:t>WEEKS 3-4</a:t>
            </a:r>
            <a:endParaRPr sz="1200" b="1">
              <a:solidFill>
                <a:srgbClr val="937951"/>
              </a:solidFill>
              <a:latin typeface="Nunito"/>
              <a:ea typeface="Nunito"/>
              <a:cs typeface="Nunito"/>
              <a:sym typeface="Nunito"/>
            </a:endParaRPr>
          </a:p>
          <a:p>
            <a:pPr marL="0" marR="0" lvl="0" indent="0" algn="ctr" rtl="0">
              <a:lnSpc>
                <a:spcPct val="90000"/>
              </a:lnSpc>
              <a:spcBef>
                <a:spcPts val="1000"/>
              </a:spcBef>
              <a:spcAft>
                <a:spcPts val="0"/>
              </a:spcAft>
              <a:buNone/>
            </a:pPr>
            <a:r>
              <a:rPr lang="en" sz="4800" b="1">
                <a:solidFill>
                  <a:srgbClr val="313131"/>
                </a:solidFill>
                <a:latin typeface="Montserrat"/>
                <a:ea typeface="Montserrat"/>
                <a:cs typeface="Montserrat"/>
                <a:sym typeface="Montserrat"/>
              </a:rPr>
              <a:t>1</a:t>
            </a:r>
            <a:endParaRPr sz="4800" b="1">
              <a:solidFill>
                <a:srgbClr val="313131"/>
              </a:solidFill>
              <a:latin typeface="Montserrat"/>
              <a:ea typeface="Montserrat"/>
              <a:cs typeface="Montserrat"/>
              <a:sym typeface="Montserrat"/>
            </a:endParaRPr>
          </a:p>
          <a:p>
            <a:pPr marL="0" marR="0" lvl="0" indent="0" algn="ctr" rtl="0">
              <a:lnSpc>
                <a:spcPct val="90000"/>
              </a:lnSpc>
              <a:spcBef>
                <a:spcPts val="1000"/>
              </a:spcBef>
              <a:spcAft>
                <a:spcPts val="0"/>
              </a:spcAft>
              <a:buNone/>
            </a:pPr>
            <a:r>
              <a:rPr lang="en" sz="800">
                <a:solidFill>
                  <a:srgbClr val="313131"/>
                </a:solidFill>
                <a:latin typeface="Nunito"/>
                <a:ea typeface="Nunito"/>
                <a:cs typeface="Nunito"/>
                <a:sym typeface="Nunito"/>
              </a:rPr>
              <a:t>Required Plans</a:t>
            </a:r>
            <a:endParaRPr sz="800">
              <a:solidFill>
                <a:srgbClr val="313131"/>
              </a:solidFill>
              <a:latin typeface="Nunito"/>
              <a:ea typeface="Nunito"/>
              <a:cs typeface="Nunito"/>
              <a:sym typeface="Nunito"/>
            </a:endParaRPr>
          </a:p>
        </p:txBody>
      </p:sp>
      <p:sp>
        <p:nvSpPr>
          <p:cNvPr id="606" name="Google Shape;606;p99"/>
          <p:cNvSpPr txBox="1"/>
          <p:nvPr/>
        </p:nvSpPr>
        <p:spPr>
          <a:xfrm>
            <a:off x="2083200" y="3116101"/>
            <a:ext cx="1434300" cy="823200"/>
          </a:xfrm>
          <a:prstGeom prst="rect">
            <a:avLst/>
          </a:prstGeom>
          <a:noFill/>
          <a:ln>
            <a:noFill/>
          </a:ln>
        </p:spPr>
        <p:txBody>
          <a:bodyPr spcFirstLastPara="1" wrap="square" lIns="91425" tIns="91425" rIns="91425" bIns="91425" anchor="t" anchorCtr="0">
            <a:noAutofit/>
          </a:bodyPr>
          <a:lstStyle/>
          <a:p>
            <a:pPr marL="0" lvl="0" indent="0" algn="ctr" rtl="0">
              <a:lnSpc>
                <a:spcPct val="90000"/>
              </a:lnSpc>
              <a:spcBef>
                <a:spcPts val="0"/>
              </a:spcBef>
              <a:spcAft>
                <a:spcPts val="0"/>
              </a:spcAft>
              <a:buNone/>
            </a:pPr>
            <a:r>
              <a:rPr lang="en" sz="1200" b="1">
                <a:solidFill>
                  <a:srgbClr val="313131"/>
                </a:solidFill>
                <a:latin typeface="Nunito"/>
                <a:ea typeface="Nunito"/>
                <a:cs typeface="Nunito"/>
                <a:sym typeface="Nunito"/>
              </a:rPr>
              <a:t>INITIAL TEACHING &amp; CO-TEACHING</a:t>
            </a:r>
            <a:endParaRPr sz="1200" b="1">
              <a:solidFill>
                <a:srgbClr val="313131"/>
              </a:solidFill>
              <a:latin typeface="Nunito"/>
              <a:ea typeface="Nunito"/>
              <a:cs typeface="Nunito"/>
              <a:sym typeface="Nunito"/>
            </a:endParaRPr>
          </a:p>
        </p:txBody>
      </p:sp>
      <p:sp>
        <p:nvSpPr>
          <p:cNvPr id="607" name="Google Shape;607;p99"/>
          <p:cNvSpPr/>
          <p:nvPr/>
        </p:nvSpPr>
        <p:spPr>
          <a:xfrm>
            <a:off x="5626500" y="1714550"/>
            <a:ext cx="1434300" cy="2224800"/>
          </a:xfrm>
          <a:prstGeom prst="roundRect">
            <a:avLst>
              <a:gd name="adj" fmla="val 10075"/>
            </a:avLst>
          </a:prstGeom>
          <a:noFill/>
          <a:ln>
            <a:noFill/>
          </a:ln>
        </p:spPr>
        <p:txBody>
          <a:bodyPr spcFirstLastPara="1" wrap="square" lIns="91425" tIns="91425" rIns="91425" bIns="91425" anchor="ctr" anchorCtr="0">
            <a:noAutofit/>
          </a:bodyPr>
          <a:lstStyle/>
          <a:p>
            <a:pPr marL="0" lvl="0" indent="0" algn="ctr" rtl="0">
              <a:lnSpc>
                <a:spcPct val="90000"/>
              </a:lnSpc>
              <a:spcBef>
                <a:spcPts val="0"/>
              </a:spcBef>
              <a:spcAft>
                <a:spcPts val="0"/>
              </a:spcAft>
              <a:buNone/>
            </a:pPr>
            <a:endParaRPr>
              <a:solidFill>
                <a:srgbClr val="313131"/>
              </a:solidFill>
            </a:endParaRPr>
          </a:p>
        </p:txBody>
      </p:sp>
      <p:sp>
        <p:nvSpPr>
          <p:cNvPr id="608" name="Google Shape;608;p99"/>
          <p:cNvSpPr txBox="1"/>
          <p:nvPr/>
        </p:nvSpPr>
        <p:spPr>
          <a:xfrm>
            <a:off x="5626500" y="1778268"/>
            <a:ext cx="1434300" cy="1383300"/>
          </a:xfrm>
          <a:prstGeom prst="rect">
            <a:avLst/>
          </a:prstGeom>
          <a:noFill/>
          <a:ln>
            <a:noFill/>
          </a:ln>
        </p:spPr>
        <p:txBody>
          <a:bodyPr spcFirstLastPara="1" wrap="square" lIns="91425" tIns="91425" rIns="91425" bIns="91425" anchor="t" anchorCtr="0">
            <a:spAutoFit/>
          </a:bodyPr>
          <a:lstStyle/>
          <a:p>
            <a:pPr marL="0" marR="0" lvl="0" indent="0" algn="ctr" rtl="0">
              <a:lnSpc>
                <a:spcPct val="90000"/>
              </a:lnSpc>
              <a:spcBef>
                <a:spcPts val="0"/>
              </a:spcBef>
              <a:spcAft>
                <a:spcPts val="0"/>
              </a:spcAft>
              <a:buNone/>
            </a:pPr>
            <a:r>
              <a:rPr lang="en" sz="1200" b="1">
                <a:solidFill>
                  <a:srgbClr val="937951"/>
                </a:solidFill>
                <a:latin typeface="Nunito"/>
                <a:ea typeface="Nunito"/>
                <a:cs typeface="Nunito"/>
                <a:sym typeface="Nunito"/>
              </a:rPr>
              <a:t>WEEKS 7-11</a:t>
            </a:r>
            <a:endParaRPr sz="1200" b="1">
              <a:solidFill>
                <a:srgbClr val="937951"/>
              </a:solidFill>
              <a:latin typeface="Nunito"/>
              <a:ea typeface="Nunito"/>
              <a:cs typeface="Nunito"/>
              <a:sym typeface="Nunito"/>
            </a:endParaRPr>
          </a:p>
          <a:p>
            <a:pPr marL="0" marR="0" lvl="0" indent="0" algn="ctr" rtl="0">
              <a:lnSpc>
                <a:spcPct val="90000"/>
              </a:lnSpc>
              <a:spcBef>
                <a:spcPts val="1000"/>
              </a:spcBef>
              <a:spcAft>
                <a:spcPts val="0"/>
              </a:spcAft>
              <a:buNone/>
            </a:pPr>
            <a:r>
              <a:rPr lang="en" sz="4800" b="1">
                <a:solidFill>
                  <a:srgbClr val="313131"/>
                </a:solidFill>
                <a:latin typeface="Montserrat"/>
                <a:ea typeface="Montserrat"/>
                <a:cs typeface="Montserrat"/>
                <a:sym typeface="Montserrat"/>
              </a:rPr>
              <a:t>4</a:t>
            </a:r>
            <a:endParaRPr sz="4800" b="1">
              <a:solidFill>
                <a:srgbClr val="313131"/>
              </a:solidFill>
              <a:latin typeface="Montserrat"/>
              <a:ea typeface="Montserrat"/>
              <a:cs typeface="Montserrat"/>
              <a:sym typeface="Montserrat"/>
            </a:endParaRPr>
          </a:p>
          <a:p>
            <a:pPr marL="0" marR="0" lvl="0" indent="0" algn="ctr" rtl="0">
              <a:lnSpc>
                <a:spcPct val="90000"/>
              </a:lnSpc>
              <a:spcBef>
                <a:spcPts val="1000"/>
              </a:spcBef>
              <a:spcAft>
                <a:spcPts val="0"/>
              </a:spcAft>
              <a:buNone/>
            </a:pPr>
            <a:r>
              <a:rPr lang="en" sz="800">
                <a:solidFill>
                  <a:srgbClr val="313131"/>
                </a:solidFill>
                <a:latin typeface="Nunito"/>
                <a:ea typeface="Nunito"/>
                <a:cs typeface="Nunito"/>
                <a:sym typeface="Nunito"/>
              </a:rPr>
              <a:t>Required Plans</a:t>
            </a:r>
            <a:endParaRPr sz="800">
              <a:solidFill>
                <a:srgbClr val="313131"/>
              </a:solidFill>
              <a:latin typeface="Nunito"/>
              <a:ea typeface="Nunito"/>
              <a:cs typeface="Nunito"/>
              <a:sym typeface="Nunito"/>
            </a:endParaRPr>
          </a:p>
        </p:txBody>
      </p:sp>
      <p:sp>
        <p:nvSpPr>
          <p:cNvPr id="609" name="Google Shape;609;p99"/>
          <p:cNvSpPr txBox="1"/>
          <p:nvPr/>
        </p:nvSpPr>
        <p:spPr>
          <a:xfrm>
            <a:off x="5626500" y="3116101"/>
            <a:ext cx="1434300" cy="823200"/>
          </a:xfrm>
          <a:prstGeom prst="rect">
            <a:avLst/>
          </a:prstGeom>
          <a:noFill/>
          <a:ln>
            <a:noFill/>
          </a:ln>
        </p:spPr>
        <p:txBody>
          <a:bodyPr spcFirstLastPara="1" wrap="square" lIns="91425" tIns="91425" rIns="91425" bIns="91425" anchor="t" anchorCtr="0">
            <a:noAutofit/>
          </a:bodyPr>
          <a:lstStyle/>
          <a:p>
            <a:pPr marL="0" lvl="0" indent="0" algn="ctr" rtl="0">
              <a:lnSpc>
                <a:spcPct val="90000"/>
              </a:lnSpc>
              <a:spcBef>
                <a:spcPts val="0"/>
              </a:spcBef>
              <a:spcAft>
                <a:spcPts val="0"/>
              </a:spcAft>
              <a:buNone/>
            </a:pPr>
            <a:r>
              <a:rPr lang="en" sz="1200" b="1">
                <a:solidFill>
                  <a:srgbClr val="313131"/>
                </a:solidFill>
                <a:latin typeface="Nunito"/>
                <a:ea typeface="Nunito"/>
                <a:cs typeface="Nunito"/>
                <a:sym typeface="Nunito"/>
              </a:rPr>
              <a:t>INCREASING INSTRUCTIONAL LEADERSHIP</a:t>
            </a:r>
            <a:endParaRPr sz="1200" b="1">
              <a:solidFill>
                <a:srgbClr val="313131"/>
              </a:solidFill>
              <a:latin typeface="Nunito"/>
              <a:ea typeface="Nunito"/>
              <a:cs typeface="Nunito"/>
              <a:sym typeface="Nunito"/>
            </a:endParaRPr>
          </a:p>
        </p:txBody>
      </p:sp>
      <p:sp>
        <p:nvSpPr>
          <p:cNvPr id="610" name="Google Shape;610;p99"/>
          <p:cNvSpPr/>
          <p:nvPr/>
        </p:nvSpPr>
        <p:spPr>
          <a:xfrm>
            <a:off x="7398150" y="1714550"/>
            <a:ext cx="1434300" cy="2224800"/>
          </a:xfrm>
          <a:prstGeom prst="roundRect">
            <a:avLst>
              <a:gd name="adj" fmla="val 10075"/>
            </a:avLst>
          </a:prstGeom>
          <a:noFill/>
          <a:ln>
            <a:noFill/>
          </a:ln>
        </p:spPr>
        <p:txBody>
          <a:bodyPr spcFirstLastPara="1" wrap="square" lIns="91425" tIns="91425" rIns="91425" bIns="91425" anchor="ctr" anchorCtr="0">
            <a:noAutofit/>
          </a:bodyPr>
          <a:lstStyle/>
          <a:p>
            <a:pPr marL="0" lvl="0" indent="0" algn="ctr" rtl="0">
              <a:lnSpc>
                <a:spcPct val="90000"/>
              </a:lnSpc>
              <a:spcBef>
                <a:spcPts val="0"/>
              </a:spcBef>
              <a:spcAft>
                <a:spcPts val="0"/>
              </a:spcAft>
              <a:buNone/>
            </a:pPr>
            <a:endParaRPr>
              <a:solidFill>
                <a:srgbClr val="313131"/>
              </a:solidFill>
            </a:endParaRPr>
          </a:p>
        </p:txBody>
      </p:sp>
      <p:sp>
        <p:nvSpPr>
          <p:cNvPr id="611" name="Google Shape;611;p99"/>
          <p:cNvSpPr txBox="1"/>
          <p:nvPr/>
        </p:nvSpPr>
        <p:spPr>
          <a:xfrm>
            <a:off x="7398150" y="1778268"/>
            <a:ext cx="1434300" cy="1383300"/>
          </a:xfrm>
          <a:prstGeom prst="rect">
            <a:avLst/>
          </a:prstGeom>
          <a:noFill/>
          <a:ln>
            <a:noFill/>
          </a:ln>
        </p:spPr>
        <p:txBody>
          <a:bodyPr spcFirstLastPara="1" wrap="square" lIns="91425" tIns="91425" rIns="91425" bIns="91425" anchor="t" anchorCtr="0">
            <a:spAutoFit/>
          </a:bodyPr>
          <a:lstStyle/>
          <a:p>
            <a:pPr marL="0" marR="0" lvl="0" indent="0" algn="ctr" rtl="0">
              <a:lnSpc>
                <a:spcPct val="90000"/>
              </a:lnSpc>
              <a:spcBef>
                <a:spcPts val="0"/>
              </a:spcBef>
              <a:spcAft>
                <a:spcPts val="0"/>
              </a:spcAft>
              <a:buNone/>
            </a:pPr>
            <a:r>
              <a:rPr lang="en" sz="1200" b="1">
                <a:solidFill>
                  <a:srgbClr val="937951"/>
                </a:solidFill>
                <a:latin typeface="Nunito"/>
                <a:ea typeface="Nunito"/>
                <a:cs typeface="Nunito"/>
                <a:sym typeface="Nunito"/>
              </a:rPr>
              <a:t>WEEKS 12-14</a:t>
            </a:r>
            <a:endParaRPr sz="1200" b="1">
              <a:solidFill>
                <a:srgbClr val="937951"/>
              </a:solidFill>
              <a:latin typeface="Nunito"/>
              <a:ea typeface="Nunito"/>
              <a:cs typeface="Nunito"/>
              <a:sym typeface="Nunito"/>
            </a:endParaRPr>
          </a:p>
          <a:p>
            <a:pPr marL="0" marR="0" lvl="0" indent="0" algn="ctr" rtl="0">
              <a:lnSpc>
                <a:spcPct val="90000"/>
              </a:lnSpc>
              <a:spcBef>
                <a:spcPts val="1000"/>
              </a:spcBef>
              <a:spcAft>
                <a:spcPts val="0"/>
              </a:spcAft>
              <a:buNone/>
            </a:pPr>
            <a:r>
              <a:rPr lang="en" sz="4800" b="1">
                <a:solidFill>
                  <a:srgbClr val="313131"/>
                </a:solidFill>
                <a:latin typeface="Montserrat"/>
                <a:ea typeface="Montserrat"/>
                <a:cs typeface="Montserrat"/>
                <a:sym typeface="Montserrat"/>
              </a:rPr>
              <a:t>2</a:t>
            </a:r>
            <a:endParaRPr sz="4800" b="1">
              <a:solidFill>
                <a:srgbClr val="313131"/>
              </a:solidFill>
              <a:latin typeface="Montserrat"/>
              <a:ea typeface="Montserrat"/>
              <a:cs typeface="Montserrat"/>
              <a:sym typeface="Montserrat"/>
            </a:endParaRPr>
          </a:p>
          <a:p>
            <a:pPr marL="0" marR="0" lvl="0" indent="0" algn="ctr" rtl="0">
              <a:lnSpc>
                <a:spcPct val="90000"/>
              </a:lnSpc>
              <a:spcBef>
                <a:spcPts val="1000"/>
              </a:spcBef>
              <a:spcAft>
                <a:spcPts val="0"/>
              </a:spcAft>
              <a:buNone/>
            </a:pPr>
            <a:r>
              <a:rPr lang="en" sz="800">
                <a:solidFill>
                  <a:srgbClr val="313131"/>
                </a:solidFill>
                <a:latin typeface="Nunito"/>
                <a:ea typeface="Nunito"/>
                <a:cs typeface="Nunito"/>
                <a:sym typeface="Nunito"/>
              </a:rPr>
              <a:t>Required Plans</a:t>
            </a:r>
            <a:endParaRPr sz="800">
              <a:solidFill>
                <a:srgbClr val="313131"/>
              </a:solidFill>
              <a:latin typeface="Nunito"/>
              <a:ea typeface="Nunito"/>
              <a:cs typeface="Nunito"/>
              <a:sym typeface="Nunito"/>
            </a:endParaRPr>
          </a:p>
        </p:txBody>
      </p:sp>
      <p:sp>
        <p:nvSpPr>
          <p:cNvPr id="612" name="Google Shape;612;p99"/>
          <p:cNvSpPr txBox="1"/>
          <p:nvPr/>
        </p:nvSpPr>
        <p:spPr>
          <a:xfrm>
            <a:off x="7398150" y="3116101"/>
            <a:ext cx="1434300" cy="823200"/>
          </a:xfrm>
          <a:prstGeom prst="rect">
            <a:avLst/>
          </a:prstGeom>
          <a:noFill/>
          <a:ln>
            <a:noFill/>
          </a:ln>
        </p:spPr>
        <p:txBody>
          <a:bodyPr spcFirstLastPara="1" wrap="square" lIns="91425" tIns="91425" rIns="91425" bIns="91425" anchor="t" anchorCtr="0">
            <a:noAutofit/>
          </a:bodyPr>
          <a:lstStyle/>
          <a:p>
            <a:pPr marL="0" lvl="0" indent="0" algn="ctr" rtl="0">
              <a:lnSpc>
                <a:spcPct val="90000"/>
              </a:lnSpc>
              <a:spcBef>
                <a:spcPts val="0"/>
              </a:spcBef>
              <a:spcAft>
                <a:spcPts val="0"/>
              </a:spcAft>
              <a:buNone/>
            </a:pPr>
            <a:r>
              <a:rPr lang="en" sz="1200" b="1">
                <a:solidFill>
                  <a:srgbClr val="313131"/>
                </a:solidFill>
                <a:latin typeface="Nunito"/>
                <a:ea typeface="Nunito"/>
                <a:cs typeface="Nunito"/>
                <a:sym typeface="Nunito"/>
              </a:rPr>
              <a:t>TRANSITION &amp; REFLECTION</a:t>
            </a:r>
            <a:endParaRPr sz="1200" b="1">
              <a:solidFill>
                <a:srgbClr val="313131"/>
              </a:solidFill>
              <a:latin typeface="Nunito"/>
              <a:ea typeface="Nunito"/>
              <a:cs typeface="Nunito"/>
              <a:sym typeface="Nunito"/>
            </a:endParaRPr>
          </a:p>
        </p:txBody>
      </p:sp>
      <p:cxnSp>
        <p:nvCxnSpPr>
          <p:cNvPr id="613" name="Google Shape;613;p99"/>
          <p:cNvCxnSpPr/>
          <p:nvPr/>
        </p:nvCxnSpPr>
        <p:spPr>
          <a:xfrm>
            <a:off x="1905450" y="1770350"/>
            <a:ext cx="0" cy="2113200"/>
          </a:xfrm>
          <a:prstGeom prst="straightConnector1">
            <a:avLst/>
          </a:prstGeom>
          <a:noFill/>
          <a:ln w="19050" cap="flat" cmpd="sng">
            <a:solidFill>
              <a:srgbClr val="C5BBA8"/>
            </a:solidFill>
            <a:prstDash val="solid"/>
            <a:round/>
            <a:headEnd type="none" w="med" len="med"/>
            <a:tailEnd type="none" w="med" len="med"/>
          </a:ln>
        </p:spPr>
      </p:cxnSp>
      <p:cxnSp>
        <p:nvCxnSpPr>
          <p:cNvPr id="614" name="Google Shape;614;p99"/>
          <p:cNvCxnSpPr/>
          <p:nvPr/>
        </p:nvCxnSpPr>
        <p:spPr>
          <a:xfrm>
            <a:off x="3689650" y="1770350"/>
            <a:ext cx="0" cy="2113200"/>
          </a:xfrm>
          <a:prstGeom prst="straightConnector1">
            <a:avLst/>
          </a:prstGeom>
          <a:noFill/>
          <a:ln w="19050" cap="flat" cmpd="sng">
            <a:solidFill>
              <a:srgbClr val="C5BBA8"/>
            </a:solidFill>
            <a:prstDash val="solid"/>
            <a:round/>
            <a:headEnd type="none" w="med" len="med"/>
            <a:tailEnd type="none" w="med" len="med"/>
          </a:ln>
        </p:spPr>
      </p:cxnSp>
      <p:cxnSp>
        <p:nvCxnSpPr>
          <p:cNvPr id="615" name="Google Shape;615;p99"/>
          <p:cNvCxnSpPr/>
          <p:nvPr/>
        </p:nvCxnSpPr>
        <p:spPr>
          <a:xfrm>
            <a:off x="5451275" y="1770350"/>
            <a:ext cx="0" cy="2113200"/>
          </a:xfrm>
          <a:prstGeom prst="straightConnector1">
            <a:avLst/>
          </a:prstGeom>
          <a:noFill/>
          <a:ln w="19050" cap="flat" cmpd="sng">
            <a:solidFill>
              <a:srgbClr val="C5BBA8"/>
            </a:solidFill>
            <a:prstDash val="solid"/>
            <a:round/>
            <a:headEnd type="none" w="med" len="med"/>
            <a:tailEnd type="none" w="med" len="med"/>
          </a:ln>
        </p:spPr>
      </p:cxnSp>
      <p:cxnSp>
        <p:nvCxnSpPr>
          <p:cNvPr id="616" name="Google Shape;616;p99"/>
          <p:cNvCxnSpPr/>
          <p:nvPr/>
        </p:nvCxnSpPr>
        <p:spPr>
          <a:xfrm>
            <a:off x="7220400" y="1770350"/>
            <a:ext cx="0" cy="2113200"/>
          </a:xfrm>
          <a:prstGeom prst="straightConnector1">
            <a:avLst/>
          </a:prstGeom>
          <a:noFill/>
          <a:ln w="19050" cap="flat" cmpd="sng">
            <a:solidFill>
              <a:srgbClr val="C5BBA8"/>
            </a:solidFill>
            <a:prstDash val="solid"/>
            <a:round/>
            <a:headEnd type="none" w="med" len="med"/>
            <a:tailEnd type="none" w="med" len="med"/>
          </a:ln>
        </p:spPr>
      </p:cxnSp>
      <p:sp>
        <p:nvSpPr>
          <p:cNvPr id="617" name="Google Shape;617;p99"/>
          <p:cNvSpPr/>
          <p:nvPr/>
        </p:nvSpPr>
        <p:spPr>
          <a:xfrm>
            <a:off x="277350" y="4222025"/>
            <a:ext cx="8589300" cy="583800"/>
          </a:xfrm>
          <a:prstGeom prst="roundRect">
            <a:avLst>
              <a:gd name="adj" fmla="val 11333"/>
            </a:avLst>
          </a:prstGeom>
          <a:solidFill>
            <a:srgbClr val="313131"/>
          </a:solidFill>
          <a:ln w="9525" cap="flat" cmpd="sng">
            <a:solidFill>
              <a:srgbClr val="9A8C77"/>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None/>
            </a:pPr>
            <a:endParaRPr>
              <a:solidFill>
                <a:schemeClr val="lt1"/>
              </a:solidFill>
              <a:latin typeface="Nunito"/>
              <a:ea typeface="Nunito"/>
              <a:cs typeface="Nunito"/>
              <a:sym typeface="Nunito"/>
            </a:endParaRPr>
          </a:p>
        </p:txBody>
      </p:sp>
      <p:sp>
        <p:nvSpPr>
          <p:cNvPr id="618" name="Google Shape;618;p99"/>
          <p:cNvSpPr txBox="1"/>
          <p:nvPr/>
        </p:nvSpPr>
        <p:spPr>
          <a:xfrm>
            <a:off x="1905450" y="4221925"/>
            <a:ext cx="6961200" cy="583800"/>
          </a:xfrm>
          <a:prstGeom prst="rect">
            <a:avLst/>
          </a:prstGeom>
          <a:noFill/>
          <a:ln>
            <a:noFill/>
          </a:ln>
        </p:spPr>
        <p:txBody>
          <a:bodyPr spcFirstLastPara="1" wrap="square" lIns="91425" tIns="91425" rIns="91425" bIns="91425" anchor="ctr" anchorCtr="0">
            <a:noAutofit/>
          </a:bodyPr>
          <a:lstStyle/>
          <a:p>
            <a:pPr marL="0" marR="0" lvl="0" indent="0" algn="l" rtl="0">
              <a:lnSpc>
                <a:spcPct val="90000"/>
              </a:lnSpc>
              <a:spcBef>
                <a:spcPts val="0"/>
              </a:spcBef>
              <a:spcAft>
                <a:spcPts val="0"/>
              </a:spcAft>
              <a:buNone/>
            </a:pPr>
            <a:r>
              <a:rPr lang="en" sz="1100">
                <a:solidFill>
                  <a:schemeClr val="lt1"/>
                </a:solidFill>
                <a:latin typeface="Nunito"/>
                <a:ea typeface="Nunito"/>
                <a:cs typeface="Nunito"/>
                <a:sym typeface="Nunito"/>
              </a:rPr>
              <a:t>Submit each required plan, initialed by your Cooperating Teacher, before you teach it. Use the full Lesson Plan for every formally observed lesson. A plan without initials is incomplete.</a:t>
            </a:r>
            <a:endParaRPr sz="1100">
              <a:solidFill>
                <a:schemeClr val="lt1"/>
              </a:solidFill>
              <a:latin typeface="Nunito"/>
              <a:ea typeface="Nunito"/>
              <a:cs typeface="Nunito"/>
              <a:sym typeface="Nunito"/>
            </a:endParaRPr>
          </a:p>
        </p:txBody>
      </p:sp>
      <p:sp>
        <p:nvSpPr>
          <p:cNvPr id="619" name="Google Shape;619;p99"/>
          <p:cNvSpPr txBox="1"/>
          <p:nvPr/>
        </p:nvSpPr>
        <p:spPr>
          <a:xfrm>
            <a:off x="405450" y="4331235"/>
            <a:ext cx="1434300" cy="3786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0"/>
              </a:spcBef>
              <a:spcAft>
                <a:spcPts val="0"/>
              </a:spcAft>
              <a:buNone/>
            </a:pPr>
            <a:r>
              <a:rPr lang="en" b="1">
                <a:solidFill>
                  <a:srgbClr val="C5BBA8"/>
                </a:solidFill>
                <a:latin typeface="Nunito"/>
                <a:ea typeface="Nunito"/>
                <a:cs typeface="Nunito"/>
                <a:sym typeface="Nunito"/>
              </a:rPr>
              <a:t>YOUR ROLE</a:t>
            </a:r>
            <a:endParaRPr b="1">
              <a:solidFill>
                <a:srgbClr val="C5BBA8"/>
              </a:solidFill>
              <a:latin typeface="Nunito"/>
              <a:ea typeface="Nunito"/>
              <a:cs typeface="Nunito"/>
              <a:sym typeface="Nunito"/>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623"/>
        <p:cNvGrpSpPr/>
        <p:nvPr/>
      </p:nvGrpSpPr>
      <p:grpSpPr>
        <a:xfrm>
          <a:off x="0" y="0"/>
          <a:ext cx="0" cy="0"/>
          <a:chOff x="0" y="0"/>
          <a:chExt cx="0" cy="0"/>
        </a:xfrm>
      </p:grpSpPr>
      <p:sp>
        <p:nvSpPr>
          <p:cNvPr id="624" name="Google Shape;624;p100"/>
          <p:cNvSpPr txBox="1">
            <a:spLocks noGrp="1"/>
          </p:cNvSpPr>
          <p:nvPr>
            <p:ph type="title"/>
          </p:nvPr>
        </p:nvSpPr>
        <p:spPr>
          <a:xfrm>
            <a:off x="404850" y="369188"/>
            <a:ext cx="8210700" cy="637500"/>
          </a:xfrm>
          <a:prstGeom prst="rect">
            <a:avLst/>
          </a:prstGeom>
          <a:noFill/>
        </p:spPr>
        <p:txBody>
          <a:bodyPr spcFirstLastPara="1" wrap="square" lIns="91425" tIns="91425" rIns="91425" bIns="91425" anchor="ctr" anchorCtr="0">
            <a:noAutofit/>
          </a:bodyPr>
          <a:lstStyle/>
          <a:p>
            <a:pPr marL="0" lvl="0" indent="0" algn="l" rtl="0">
              <a:spcBef>
                <a:spcPts val="0"/>
              </a:spcBef>
              <a:spcAft>
                <a:spcPts val="0"/>
              </a:spcAft>
              <a:buNone/>
            </a:pPr>
            <a:r>
              <a:rPr lang="en" sz="2400" b="1">
                <a:latin typeface="Montserrat"/>
                <a:ea typeface="Montserrat"/>
                <a:cs typeface="Montserrat"/>
                <a:sym typeface="Montserrat"/>
              </a:rPr>
              <a:t>FIELD SUPERVISION</a:t>
            </a:r>
            <a:endParaRPr sz="1800" i="1">
              <a:latin typeface="Nunito"/>
              <a:ea typeface="Nunito"/>
              <a:cs typeface="Nunito"/>
              <a:sym typeface="Nunito"/>
            </a:endParaRPr>
          </a:p>
        </p:txBody>
      </p:sp>
      <p:sp>
        <p:nvSpPr>
          <p:cNvPr id="625" name="Google Shape;625;p100"/>
          <p:cNvSpPr/>
          <p:nvPr/>
        </p:nvSpPr>
        <p:spPr>
          <a:xfrm>
            <a:off x="-15575" y="-113100"/>
            <a:ext cx="9471600" cy="1131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626" name="Google Shape;626;p100"/>
          <p:cNvCxnSpPr/>
          <p:nvPr/>
        </p:nvCxnSpPr>
        <p:spPr>
          <a:xfrm rot="10800000" flipH="1">
            <a:off x="404850" y="1000088"/>
            <a:ext cx="8310600" cy="6600"/>
          </a:xfrm>
          <a:prstGeom prst="straightConnector1">
            <a:avLst/>
          </a:prstGeom>
          <a:noFill/>
          <a:ln w="38100" cap="flat" cmpd="sng">
            <a:solidFill>
              <a:srgbClr val="9A8C77"/>
            </a:solidFill>
            <a:prstDash val="solid"/>
            <a:round/>
            <a:headEnd type="none" w="med" len="med"/>
            <a:tailEnd type="none" w="med" len="med"/>
          </a:ln>
        </p:spPr>
      </p:cxnSp>
      <p:sp>
        <p:nvSpPr>
          <p:cNvPr id="627" name="Google Shape;627;p100"/>
          <p:cNvSpPr/>
          <p:nvPr/>
        </p:nvSpPr>
        <p:spPr>
          <a:xfrm>
            <a:off x="404875" y="1453475"/>
            <a:ext cx="8334300" cy="645300"/>
          </a:xfrm>
          <a:prstGeom prst="roundRect">
            <a:avLst>
              <a:gd name="adj" fmla="val 6066"/>
            </a:avLst>
          </a:prstGeom>
          <a:solidFill>
            <a:schemeClr val="l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100"/>
              <a:buFont typeface="Arial"/>
              <a:buNone/>
            </a:pPr>
            <a:r>
              <a:rPr lang="en" sz="1200" b="1">
                <a:solidFill>
                  <a:schemeClr val="accent2"/>
                </a:solidFill>
                <a:latin typeface="Montserrat"/>
                <a:ea typeface="Montserrat"/>
                <a:cs typeface="Montserrat"/>
                <a:sym typeface="Montserrat"/>
              </a:rPr>
              <a:t>Formal Observations</a:t>
            </a:r>
            <a:endParaRPr sz="1200" b="1">
              <a:latin typeface="Montserrat"/>
              <a:ea typeface="Montserrat"/>
              <a:cs typeface="Montserrat"/>
              <a:sym typeface="Montserrat"/>
            </a:endParaRPr>
          </a:p>
        </p:txBody>
      </p:sp>
      <p:sp>
        <p:nvSpPr>
          <p:cNvPr id="628" name="Google Shape;628;p100"/>
          <p:cNvSpPr/>
          <p:nvPr/>
        </p:nvSpPr>
        <p:spPr>
          <a:xfrm>
            <a:off x="404863" y="2201021"/>
            <a:ext cx="8334300" cy="645300"/>
          </a:xfrm>
          <a:prstGeom prst="roundRect">
            <a:avLst>
              <a:gd name="adj" fmla="val 6066"/>
            </a:avLst>
          </a:prstGeom>
          <a:solidFill>
            <a:srgbClr val="DCD1C5"/>
          </a:solidFill>
          <a:ln>
            <a:noFill/>
          </a:ln>
        </p:spPr>
        <p:txBody>
          <a:bodyPr spcFirstLastPara="1" wrap="square" lIns="91425" tIns="91425" rIns="91425" bIns="91425" anchor="ctr" anchorCtr="0">
            <a:noAutofit/>
          </a:bodyPr>
          <a:lstStyle/>
          <a:p>
            <a:pPr marL="0" marR="0" lvl="0" indent="0" algn="l" rtl="0">
              <a:spcBef>
                <a:spcPts val="0"/>
              </a:spcBef>
              <a:spcAft>
                <a:spcPts val="0"/>
              </a:spcAft>
              <a:buNone/>
            </a:pPr>
            <a:r>
              <a:rPr lang="en" sz="1200" b="1">
                <a:solidFill>
                  <a:schemeClr val="accent2"/>
                </a:solidFill>
                <a:latin typeface="Montserrat"/>
                <a:ea typeface="Montserrat"/>
                <a:cs typeface="Montserrat"/>
                <a:sym typeface="Montserrat"/>
              </a:rPr>
              <a:t>Informal Observations</a:t>
            </a:r>
            <a:endParaRPr sz="1200" b="1">
              <a:solidFill>
                <a:schemeClr val="accent2"/>
              </a:solidFill>
              <a:latin typeface="Montserrat"/>
              <a:ea typeface="Montserrat"/>
              <a:cs typeface="Montserrat"/>
              <a:sym typeface="Montserrat"/>
            </a:endParaRPr>
          </a:p>
        </p:txBody>
      </p:sp>
      <p:sp>
        <p:nvSpPr>
          <p:cNvPr id="629" name="Google Shape;629;p100"/>
          <p:cNvSpPr/>
          <p:nvPr/>
        </p:nvSpPr>
        <p:spPr>
          <a:xfrm>
            <a:off x="404850" y="2948835"/>
            <a:ext cx="8334300" cy="645300"/>
          </a:xfrm>
          <a:prstGeom prst="roundRect">
            <a:avLst>
              <a:gd name="adj" fmla="val 6066"/>
            </a:avLst>
          </a:prstGeom>
          <a:solidFill>
            <a:schemeClr val="lt1"/>
          </a:solidFill>
          <a:ln>
            <a:noFill/>
          </a:ln>
        </p:spPr>
        <p:txBody>
          <a:bodyPr spcFirstLastPara="1" wrap="square" lIns="91425" tIns="91425" rIns="91425" bIns="91425" anchor="ctr" anchorCtr="0">
            <a:noAutofit/>
          </a:bodyPr>
          <a:lstStyle/>
          <a:p>
            <a:pPr marL="0" marR="0" lvl="0" indent="0" algn="l" rtl="0">
              <a:spcBef>
                <a:spcPts val="0"/>
              </a:spcBef>
              <a:spcAft>
                <a:spcPts val="0"/>
              </a:spcAft>
              <a:buNone/>
            </a:pPr>
            <a:r>
              <a:rPr lang="en" sz="1200" b="1">
                <a:solidFill>
                  <a:schemeClr val="accent2"/>
                </a:solidFill>
                <a:latin typeface="Montserrat"/>
                <a:ea typeface="Montserrat"/>
                <a:cs typeface="Montserrat"/>
                <a:sym typeface="Montserrat"/>
              </a:rPr>
              <a:t>Cooperating Teacher</a:t>
            </a:r>
            <a:endParaRPr sz="1200" b="1">
              <a:solidFill>
                <a:schemeClr val="accent2"/>
              </a:solidFill>
              <a:latin typeface="Montserrat"/>
              <a:ea typeface="Montserrat"/>
              <a:cs typeface="Montserrat"/>
              <a:sym typeface="Montserrat"/>
            </a:endParaRPr>
          </a:p>
          <a:p>
            <a:pPr marL="0" marR="0" lvl="0" indent="0" algn="l" rtl="0">
              <a:spcBef>
                <a:spcPts val="0"/>
              </a:spcBef>
              <a:spcAft>
                <a:spcPts val="0"/>
              </a:spcAft>
              <a:buNone/>
            </a:pPr>
            <a:r>
              <a:rPr lang="en" sz="1200" b="1">
                <a:solidFill>
                  <a:schemeClr val="accent2"/>
                </a:solidFill>
                <a:latin typeface="Montserrat"/>
                <a:ea typeface="Montserrat"/>
                <a:cs typeface="Montserrat"/>
                <a:sym typeface="Montserrat"/>
              </a:rPr>
              <a:t>Feedback</a:t>
            </a:r>
            <a:endParaRPr sz="1200" b="1">
              <a:solidFill>
                <a:schemeClr val="accent2"/>
              </a:solidFill>
              <a:latin typeface="Montserrat"/>
              <a:ea typeface="Montserrat"/>
              <a:cs typeface="Montserrat"/>
              <a:sym typeface="Montserrat"/>
            </a:endParaRPr>
          </a:p>
        </p:txBody>
      </p:sp>
      <p:sp>
        <p:nvSpPr>
          <p:cNvPr id="630" name="Google Shape;630;p100"/>
          <p:cNvSpPr/>
          <p:nvPr/>
        </p:nvSpPr>
        <p:spPr>
          <a:xfrm>
            <a:off x="404813" y="3696626"/>
            <a:ext cx="8334300" cy="645300"/>
          </a:xfrm>
          <a:prstGeom prst="roundRect">
            <a:avLst>
              <a:gd name="adj" fmla="val 6066"/>
            </a:avLst>
          </a:prstGeom>
          <a:solidFill>
            <a:srgbClr val="DCD1C5"/>
          </a:solidFill>
          <a:ln>
            <a:noFill/>
          </a:ln>
        </p:spPr>
        <p:txBody>
          <a:bodyPr spcFirstLastPara="1" wrap="square" lIns="91425" tIns="91425" rIns="91425" bIns="91425" anchor="ctr" anchorCtr="0">
            <a:noAutofit/>
          </a:bodyPr>
          <a:lstStyle/>
          <a:p>
            <a:pPr marL="0" marR="0" lvl="0" indent="0" algn="l" rtl="0">
              <a:spcBef>
                <a:spcPts val="0"/>
              </a:spcBef>
              <a:spcAft>
                <a:spcPts val="0"/>
              </a:spcAft>
              <a:buNone/>
            </a:pPr>
            <a:r>
              <a:rPr lang="en" sz="1200" b="1">
                <a:solidFill>
                  <a:schemeClr val="accent2"/>
                </a:solidFill>
                <a:latin typeface="Montserrat"/>
                <a:ea typeface="Montserrat"/>
                <a:cs typeface="Montserrat"/>
                <a:sym typeface="Montserrat"/>
              </a:rPr>
              <a:t>Evaluations</a:t>
            </a:r>
            <a:endParaRPr sz="1200" b="1">
              <a:solidFill>
                <a:schemeClr val="accent2"/>
              </a:solidFill>
              <a:latin typeface="Montserrat"/>
              <a:ea typeface="Montserrat"/>
              <a:cs typeface="Montserrat"/>
              <a:sym typeface="Montserrat"/>
            </a:endParaRPr>
          </a:p>
        </p:txBody>
      </p:sp>
      <p:sp>
        <p:nvSpPr>
          <p:cNvPr id="631" name="Google Shape;631;p100"/>
          <p:cNvSpPr txBox="1"/>
          <p:nvPr/>
        </p:nvSpPr>
        <p:spPr>
          <a:xfrm>
            <a:off x="4571850" y="1469653"/>
            <a:ext cx="4167300" cy="6462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800">
                <a:solidFill>
                  <a:srgbClr val="212121"/>
                </a:solidFill>
                <a:latin typeface="Nunito"/>
                <a:ea typeface="Nunito"/>
                <a:cs typeface="Nunito"/>
                <a:sym typeface="Nunito"/>
              </a:rPr>
              <a:t>WC conducts all four in person; each includes preconference, 45+ minute observation, written feedback, and post conference. First formal observation must occur during the first 3rd of the entire clinical teaching assignment.</a:t>
            </a:r>
            <a:endParaRPr sz="800">
              <a:solidFill>
                <a:srgbClr val="212121"/>
              </a:solidFill>
              <a:latin typeface="Nunito"/>
              <a:ea typeface="Nunito"/>
              <a:cs typeface="Nunito"/>
              <a:sym typeface="Nunito"/>
            </a:endParaRPr>
          </a:p>
        </p:txBody>
      </p:sp>
      <p:sp>
        <p:nvSpPr>
          <p:cNvPr id="632" name="Google Shape;632;p100"/>
          <p:cNvSpPr txBox="1"/>
          <p:nvPr/>
        </p:nvSpPr>
        <p:spPr>
          <a:xfrm>
            <a:off x="4571975" y="2200697"/>
            <a:ext cx="4167300" cy="6462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800">
                <a:solidFill>
                  <a:srgbClr val="212121"/>
                </a:solidFill>
                <a:latin typeface="Nunito"/>
                <a:ea typeface="Nunito"/>
                <a:cs typeface="Nunito"/>
                <a:sym typeface="Nunito"/>
              </a:rPr>
              <a:t>Each lasts 15+ minutes. The first each semester occurs in person within the first six weeks. All informal observations are done in person.</a:t>
            </a:r>
            <a:endParaRPr sz="800">
              <a:solidFill>
                <a:srgbClr val="212121"/>
              </a:solidFill>
              <a:latin typeface="Nunito"/>
              <a:ea typeface="Nunito"/>
              <a:cs typeface="Nunito"/>
              <a:sym typeface="Nunito"/>
            </a:endParaRPr>
          </a:p>
        </p:txBody>
      </p:sp>
      <p:sp>
        <p:nvSpPr>
          <p:cNvPr id="633" name="Google Shape;633;p100"/>
          <p:cNvSpPr txBox="1"/>
          <p:nvPr/>
        </p:nvSpPr>
        <p:spPr>
          <a:xfrm>
            <a:off x="4571850" y="2914767"/>
            <a:ext cx="4167300" cy="6462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800">
                <a:solidFill>
                  <a:srgbClr val="212121"/>
                </a:solidFill>
                <a:latin typeface="Nunito"/>
                <a:ea typeface="Nunito"/>
                <a:cs typeface="Nunito"/>
                <a:sym typeface="Nunito"/>
              </a:rPr>
              <a:t>The Field Supervisor collaborates with the Candidate and Cooperating Teacher throughout the assignment via Supervision Schedule, Weekly Candidate reflections, Cooperating Teacher Checkpoints, and evaluations..</a:t>
            </a:r>
            <a:endParaRPr sz="800">
              <a:solidFill>
                <a:srgbClr val="212121"/>
              </a:solidFill>
              <a:latin typeface="Nunito"/>
              <a:ea typeface="Nunito"/>
              <a:cs typeface="Nunito"/>
              <a:sym typeface="Nunito"/>
            </a:endParaRPr>
          </a:p>
        </p:txBody>
      </p:sp>
      <p:sp>
        <p:nvSpPr>
          <p:cNvPr id="634" name="Google Shape;634;p100"/>
          <p:cNvSpPr txBox="1"/>
          <p:nvPr/>
        </p:nvSpPr>
        <p:spPr>
          <a:xfrm>
            <a:off x="4571850" y="3679286"/>
            <a:ext cx="4167300" cy="6462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800">
                <a:solidFill>
                  <a:srgbClr val="212121"/>
                </a:solidFill>
                <a:latin typeface="Nunito"/>
                <a:ea typeface="Nunito"/>
                <a:cs typeface="Nunito"/>
                <a:sym typeface="Nunito"/>
              </a:rPr>
              <a:t>Candidates must meet the program’s published performance disposition expectations to progress and complete. Cooperating Teacher and Field Supervisor collaborate to complete each evaluation determining whether a candidate continues from EDEL 4311 to EDEL 4312 or is recommended for certification.</a:t>
            </a:r>
            <a:endParaRPr sz="800">
              <a:solidFill>
                <a:srgbClr val="212121"/>
              </a:solidFill>
              <a:latin typeface="Nunito"/>
              <a:ea typeface="Nunito"/>
              <a:cs typeface="Nunito"/>
              <a:sym typeface="Nunito"/>
            </a:endParaRPr>
          </a:p>
        </p:txBody>
      </p:sp>
      <p:sp>
        <p:nvSpPr>
          <p:cNvPr id="635" name="Google Shape;635;p100"/>
          <p:cNvSpPr txBox="1"/>
          <p:nvPr/>
        </p:nvSpPr>
        <p:spPr>
          <a:xfrm>
            <a:off x="2666938" y="1610388"/>
            <a:ext cx="2057400" cy="3330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None/>
            </a:pPr>
            <a:r>
              <a:rPr lang="en" sz="900" b="1">
                <a:solidFill>
                  <a:schemeClr val="accent2"/>
                </a:solidFill>
                <a:latin typeface="Nunito"/>
                <a:ea typeface="Nunito"/>
                <a:cs typeface="Nunito"/>
                <a:sym typeface="Nunito"/>
              </a:rPr>
              <a:t>2 in EDEL 4311 </a:t>
            </a:r>
            <a:r>
              <a:rPr lang="en" sz="900" i="1">
                <a:solidFill>
                  <a:schemeClr val="accent2"/>
                </a:solidFill>
                <a:latin typeface="Nunito"/>
                <a:ea typeface="Nunito"/>
                <a:cs typeface="Nunito"/>
                <a:sym typeface="Nunito"/>
              </a:rPr>
              <a:t>(1st half)</a:t>
            </a:r>
            <a:endParaRPr sz="900" i="1">
              <a:solidFill>
                <a:schemeClr val="accent2"/>
              </a:solidFill>
              <a:latin typeface="Nunito"/>
              <a:ea typeface="Nunito"/>
              <a:cs typeface="Nunito"/>
              <a:sym typeface="Nunito"/>
            </a:endParaRPr>
          </a:p>
          <a:p>
            <a:pPr marL="0" marR="0" lvl="0" indent="0" algn="l" rtl="0">
              <a:spcBef>
                <a:spcPts val="0"/>
              </a:spcBef>
              <a:spcAft>
                <a:spcPts val="0"/>
              </a:spcAft>
              <a:buNone/>
            </a:pPr>
            <a:r>
              <a:rPr lang="en" sz="900" b="1">
                <a:solidFill>
                  <a:schemeClr val="accent2"/>
                </a:solidFill>
                <a:latin typeface="Nunito"/>
                <a:ea typeface="Nunito"/>
                <a:cs typeface="Nunito"/>
                <a:sym typeface="Nunito"/>
              </a:rPr>
              <a:t>2 in EDEL 4312 </a:t>
            </a:r>
            <a:r>
              <a:rPr lang="en" sz="900" i="1">
                <a:solidFill>
                  <a:schemeClr val="accent2"/>
                </a:solidFill>
                <a:latin typeface="Nunito"/>
                <a:ea typeface="Nunito"/>
                <a:cs typeface="Nunito"/>
                <a:sym typeface="Nunito"/>
              </a:rPr>
              <a:t>(2nd half)</a:t>
            </a:r>
            <a:endParaRPr sz="900" i="1">
              <a:latin typeface="Nunito"/>
              <a:ea typeface="Nunito"/>
              <a:cs typeface="Nunito"/>
              <a:sym typeface="Nunito"/>
            </a:endParaRPr>
          </a:p>
        </p:txBody>
      </p:sp>
      <p:sp>
        <p:nvSpPr>
          <p:cNvPr id="636" name="Google Shape;636;p100"/>
          <p:cNvSpPr txBox="1"/>
          <p:nvPr/>
        </p:nvSpPr>
        <p:spPr>
          <a:xfrm>
            <a:off x="2666950" y="2365843"/>
            <a:ext cx="2057400" cy="3330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None/>
            </a:pPr>
            <a:r>
              <a:rPr lang="en" sz="900" b="1">
                <a:solidFill>
                  <a:schemeClr val="accent2"/>
                </a:solidFill>
                <a:latin typeface="Nunito"/>
                <a:ea typeface="Nunito"/>
                <a:cs typeface="Nunito"/>
                <a:sym typeface="Nunito"/>
              </a:rPr>
              <a:t>6 total, 3/semester</a:t>
            </a:r>
            <a:endParaRPr sz="900">
              <a:latin typeface="Nunito"/>
              <a:ea typeface="Nunito"/>
              <a:cs typeface="Nunito"/>
              <a:sym typeface="Nunito"/>
            </a:endParaRPr>
          </a:p>
        </p:txBody>
      </p:sp>
      <p:sp>
        <p:nvSpPr>
          <p:cNvPr id="637" name="Google Shape;637;p100"/>
          <p:cNvSpPr txBox="1"/>
          <p:nvPr/>
        </p:nvSpPr>
        <p:spPr>
          <a:xfrm>
            <a:off x="2666938" y="3071103"/>
            <a:ext cx="2057400" cy="3330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None/>
            </a:pPr>
            <a:r>
              <a:rPr lang="en" sz="900" b="1">
                <a:solidFill>
                  <a:schemeClr val="accent2"/>
                </a:solidFill>
                <a:latin typeface="Nunito"/>
                <a:ea typeface="Nunito"/>
                <a:cs typeface="Nunito"/>
                <a:sym typeface="Nunito"/>
              </a:rPr>
              <a:t>AT LEAST 3 documented requests</a:t>
            </a:r>
            <a:endParaRPr sz="900">
              <a:latin typeface="Nunito"/>
              <a:ea typeface="Nunito"/>
              <a:cs typeface="Nunito"/>
              <a:sym typeface="Nunito"/>
            </a:endParaRPr>
          </a:p>
        </p:txBody>
      </p:sp>
      <p:sp>
        <p:nvSpPr>
          <p:cNvPr id="638" name="Google Shape;638;p100"/>
          <p:cNvSpPr txBox="1"/>
          <p:nvPr/>
        </p:nvSpPr>
        <p:spPr>
          <a:xfrm>
            <a:off x="2666950" y="3818773"/>
            <a:ext cx="2057400" cy="3330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None/>
            </a:pPr>
            <a:r>
              <a:rPr lang="en" sz="900" b="1">
                <a:solidFill>
                  <a:schemeClr val="accent2"/>
                </a:solidFill>
                <a:latin typeface="Nunito"/>
                <a:ea typeface="Nunito"/>
                <a:cs typeface="Nunito"/>
                <a:sym typeface="Nunito"/>
              </a:rPr>
              <a:t>Midpoint → Final</a:t>
            </a:r>
            <a:endParaRPr sz="900">
              <a:latin typeface="Nunito"/>
              <a:ea typeface="Nunito"/>
              <a:cs typeface="Nunito"/>
              <a:sym typeface="Nunito"/>
            </a:endParaRPr>
          </a:p>
        </p:txBody>
      </p:sp>
      <p:sp>
        <p:nvSpPr>
          <p:cNvPr id="639" name="Google Shape;639;p100"/>
          <p:cNvSpPr txBox="1"/>
          <p:nvPr/>
        </p:nvSpPr>
        <p:spPr>
          <a:xfrm>
            <a:off x="404850" y="1060788"/>
            <a:ext cx="8334300" cy="3240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None/>
            </a:pPr>
            <a:r>
              <a:rPr lang="en" sz="1200" b="1" i="1">
                <a:solidFill>
                  <a:srgbClr val="313131"/>
                </a:solidFill>
                <a:latin typeface="Nunito"/>
                <a:ea typeface="Nunito"/>
                <a:cs typeface="Nunito"/>
                <a:sym typeface="Nunito"/>
              </a:rPr>
              <a:t>Progression is dependent upon meeting published performance and disposition expectations.</a:t>
            </a:r>
            <a:endParaRPr sz="1200" b="1" i="1">
              <a:solidFill>
                <a:srgbClr val="313131"/>
              </a:solidFill>
              <a:latin typeface="Nunito"/>
              <a:ea typeface="Nunito"/>
              <a:cs typeface="Nunito"/>
              <a:sym typeface="Nunito"/>
            </a:endParaRPr>
          </a:p>
        </p:txBody>
      </p:sp>
      <p:sp>
        <p:nvSpPr>
          <p:cNvPr id="640" name="Google Shape;640;p100"/>
          <p:cNvSpPr txBox="1"/>
          <p:nvPr/>
        </p:nvSpPr>
        <p:spPr>
          <a:xfrm>
            <a:off x="404850" y="4410625"/>
            <a:ext cx="83106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800" b="1">
                <a:solidFill>
                  <a:schemeClr val="dk1"/>
                </a:solidFill>
                <a:latin typeface="Nunito"/>
                <a:ea typeface="Nunito"/>
                <a:cs typeface="Nunito"/>
                <a:sym typeface="Nunito"/>
              </a:rPr>
              <a:t>PROGRAM NOTICE:</a:t>
            </a:r>
            <a:r>
              <a:rPr lang="en" sz="800">
                <a:solidFill>
                  <a:schemeClr val="dk1"/>
                </a:solidFill>
                <a:latin typeface="Nunito"/>
                <a:ea typeface="Nunito"/>
                <a:cs typeface="Nunito"/>
                <a:sym typeface="Nunito"/>
              </a:rPr>
              <a:t> The observation schedule shown reflects current Texas Administrative Code and proposed WC EPP requirements for the candidate’s approved clinical teaching assignment. WC may adjust observation timing or require additional observations when necessary to maintain compliance, address a change in assignment structure, or provide documented candidate support. Completion of the minimum observation schedule does not, by itself, establish successful clinical teaching.</a:t>
            </a:r>
            <a:endParaRPr sz="800">
              <a:latin typeface="Nunito"/>
              <a:ea typeface="Nunito"/>
              <a:cs typeface="Nunito"/>
              <a:sym typeface="Nunito"/>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478"/>
        <p:cNvGrpSpPr/>
        <p:nvPr/>
      </p:nvGrpSpPr>
      <p:grpSpPr>
        <a:xfrm>
          <a:off x="0" y="0"/>
          <a:ext cx="0" cy="0"/>
          <a:chOff x="0" y="0"/>
          <a:chExt cx="0" cy="0"/>
        </a:xfrm>
      </p:grpSpPr>
      <p:sp>
        <p:nvSpPr>
          <p:cNvPr id="479" name="Google Shape;479;p94"/>
          <p:cNvSpPr txBox="1">
            <a:spLocks noGrp="1"/>
          </p:cNvSpPr>
          <p:nvPr>
            <p:ph type="title"/>
          </p:nvPr>
        </p:nvSpPr>
        <p:spPr>
          <a:xfrm>
            <a:off x="397675" y="-47625"/>
            <a:ext cx="8210700" cy="1179900"/>
          </a:xfrm>
          <a:prstGeom prst="rect">
            <a:avLst/>
          </a:prstGeom>
          <a:noFill/>
        </p:spPr>
        <p:txBody>
          <a:bodyPr spcFirstLastPara="1" wrap="square" lIns="91425" tIns="91425" rIns="91425" bIns="91425" anchor="ctr" anchorCtr="0">
            <a:noAutofit/>
          </a:bodyPr>
          <a:lstStyle/>
          <a:p>
            <a:pPr marL="0" lvl="0" indent="0" algn="l" rtl="0">
              <a:spcBef>
                <a:spcPts val="0"/>
              </a:spcBef>
              <a:spcAft>
                <a:spcPts val="0"/>
              </a:spcAft>
              <a:buNone/>
            </a:pPr>
            <a:r>
              <a:rPr lang="en" sz="2400" b="1">
                <a:latin typeface="Montserrat"/>
                <a:ea typeface="Montserrat"/>
                <a:cs typeface="Montserrat"/>
                <a:sym typeface="Montserrat"/>
              </a:rPr>
              <a:t>CLINICAL TEACHING</a:t>
            </a:r>
            <a:endParaRPr sz="2400" b="1">
              <a:latin typeface="Montserrat"/>
              <a:ea typeface="Montserrat"/>
              <a:cs typeface="Montserrat"/>
              <a:sym typeface="Montserrat"/>
            </a:endParaRPr>
          </a:p>
          <a:p>
            <a:pPr marL="0" marR="0" lvl="0" indent="0" algn="l" rtl="0">
              <a:spcBef>
                <a:spcPts val="0"/>
              </a:spcBef>
              <a:spcAft>
                <a:spcPts val="1000"/>
              </a:spcAft>
              <a:buNone/>
            </a:pPr>
            <a:r>
              <a:rPr lang="en" sz="1800" i="1">
                <a:solidFill>
                  <a:schemeClr val="accent2"/>
                </a:solidFill>
                <a:latin typeface="Nunito"/>
                <a:ea typeface="Nunito"/>
                <a:cs typeface="Nunito"/>
                <a:sym typeface="Nunito"/>
              </a:rPr>
              <a:t>Observation cycle: what to expect</a:t>
            </a:r>
            <a:endParaRPr sz="1800" i="1">
              <a:latin typeface="Nunito"/>
              <a:ea typeface="Nunito"/>
              <a:cs typeface="Nunito"/>
              <a:sym typeface="Nunito"/>
            </a:endParaRPr>
          </a:p>
        </p:txBody>
      </p:sp>
      <p:sp>
        <p:nvSpPr>
          <p:cNvPr id="480" name="Google Shape;480;p94"/>
          <p:cNvSpPr/>
          <p:nvPr/>
        </p:nvSpPr>
        <p:spPr>
          <a:xfrm>
            <a:off x="-15575" y="-113100"/>
            <a:ext cx="9471600" cy="113100"/>
          </a:xfrm>
          <a:prstGeom prst="rect">
            <a:avLst/>
          </a:prstGeom>
          <a:solidFill>
            <a:srgbClr val="937951">
              <a:alpha val="76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81" name="Google Shape;481;p94"/>
          <p:cNvCxnSpPr/>
          <p:nvPr/>
        </p:nvCxnSpPr>
        <p:spPr>
          <a:xfrm>
            <a:off x="412000" y="952475"/>
            <a:ext cx="8334300" cy="19200"/>
          </a:xfrm>
          <a:prstGeom prst="straightConnector1">
            <a:avLst/>
          </a:prstGeom>
          <a:noFill/>
          <a:ln w="38100" cap="flat" cmpd="sng">
            <a:solidFill>
              <a:srgbClr val="9A8C77"/>
            </a:solidFill>
            <a:prstDash val="solid"/>
            <a:round/>
            <a:headEnd type="none" w="med" len="med"/>
            <a:tailEnd type="none" w="med" len="med"/>
          </a:ln>
        </p:spPr>
      </p:cxnSp>
      <p:sp>
        <p:nvSpPr>
          <p:cNvPr id="482" name="Google Shape;482;p94"/>
          <p:cNvSpPr/>
          <p:nvPr/>
        </p:nvSpPr>
        <p:spPr>
          <a:xfrm>
            <a:off x="404850" y="4305738"/>
            <a:ext cx="8334300" cy="442800"/>
          </a:xfrm>
          <a:prstGeom prst="roundRect">
            <a:avLst>
              <a:gd name="adj" fmla="val 6066"/>
            </a:avLst>
          </a:prstGeom>
          <a:solidFill>
            <a:srgbClr val="313131">
              <a:alpha val="91670"/>
            </a:srgbClr>
          </a:solidFill>
          <a:ln>
            <a:noFill/>
          </a:ln>
        </p:spPr>
        <p:txBody>
          <a:bodyPr spcFirstLastPara="1" wrap="square" lIns="91425" tIns="91425" rIns="91425" bIns="91425" anchor="ctr" anchorCtr="0">
            <a:noAutofit/>
          </a:bodyPr>
          <a:lstStyle/>
          <a:p>
            <a:pPr marL="0" marR="0" lvl="0" indent="0" algn="ctr" rtl="0">
              <a:lnSpc>
                <a:spcPct val="80000"/>
              </a:lnSpc>
              <a:spcBef>
                <a:spcPts val="0"/>
              </a:spcBef>
              <a:spcAft>
                <a:spcPts val="0"/>
              </a:spcAft>
              <a:buClr>
                <a:schemeClr val="dk1"/>
              </a:buClr>
              <a:buSzPts val="1100"/>
              <a:buFont typeface="Arial"/>
              <a:buNone/>
            </a:pPr>
            <a:r>
              <a:rPr lang="en" sz="1200" b="1">
                <a:solidFill>
                  <a:schemeClr val="lt1"/>
                </a:solidFill>
                <a:latin typeface="Montserrat"/>
                <a:ea typeface="Montserrat"/>
                <a:cs typeface="Montserrat"/>
                <a:sym typeface="Montserrat"/>
              </a:rPr>
              <a:t>3 INFORMAL (15+ MIN) AND 2 FORMAL (45+ MIN) OBSERVATIONS PER COURSE    |    ALL IN PERSON</a:t>
            </a:r>
            <a:endParaRPr sz="1200" b="1">
              <a:solidFill>
                <a:schemeClr val="lt1"/>
              </a:solidFill>
              <a:latin typeface="Montserrat"/>
              <a:ea typeface="Montserrat"/>
              <a:cs typeface="Montserrat"/>
              <a:sym typeface="Montserrat"/>
            </a:endParaRPr>
          </a:p>
        </p:txBody>
      </p:sp>
      <p:sp>
        <p:nvSpPr>
          <p:cNvPr id="483" name="Google Shape;483;p94"/>
          <p:cNvSpPr/>
          <p:nvPr/>
        </p:nvSpPr>
        <p:spPr>
          <a:xfrm>
            <a:off x="404825" y="1277321"/>
            <a:ext cx="4029900" cy="1264800"/>
          </a:xfrm>
          <a:prstGeom prst="roundRect">
            <a:avLst>
              <a:gd name="adj" fmla="val 6066"/>
            </a:avLst>
          </a:prstGeom>
          <a:solidFill>
            <a:schemeClr val="lt1"/>
          </a:solidFill>
          <a:ln w="9525" cap="flat" cmpd="sng">
            <a:solidFill>
              <a:srgbClr val="9A8C7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b="1">
              <a:latin typeface="Montserrat"/>
              <a:ea typeface="Montserrat"/>
              <a:cs typeface="Montserrat"/>
              <a:sym typeface="Montserrat"/>
            </a:endParaRPr>
          </a:p>
        </p:txBody>
      </p:sp>
      <p:sp>
        <p:nvSpPr>
          <p:cNvPr id="484" name="Google Shape;484;p94"/>
          <p:cNvSpPr/>
          <p:nvPr/>
        </p:nvSpPr>
        <p:spPr>
          <a:xfrm>
            <a:off x="4709276" y="1277321"/>
            <a:ext cx="4029900" cy="1264800"/>
          </a:xfrm>
          <a:prstGeom prst="roundRect">
            <a:avLst>
              <a:gd name="adj" fmla="val 6066"/>
            </a:avLst>
          </a:prstGeom>
          <a:solidFill>
            <a:schemeClr val="lt1"/>
          </a:solidFill>
          <a:ln w="9525" cap="flat" cmpd="sng">
            <a:solidFill>
              <a:srgbClr val="9A8C7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b="1">
              <a:latin typeface="Montserrat"/>
              <a:ea typeface="Montserrat"/>
              <a:cs typeface="Montserrat"/>
              <a:sym typeface="Montserrat"/>
            </a:endParaRPr>
          </a:p>
        </p:txBody>
      </p:sp>
      <p:sp>
        <p:nvSpPr>
          <p:cNvPr id="485" name="Google Shape;485;p94"/>
          <p:cNvSpPr/>
          <p:nvPr/>
        </p:nvSpPr>
        <p:spPr>
          <a:xfrm>
            <a:off x="404825" y="2791546"/>
            <a:ext cx="4029900" cy="1264800"/>
          </a:xfrm>
          <a:prstGeom prst="roundRect">
            <a:avLst>
              <a:gd name="adj" fmla="val 6066"/>
            </a:avLst>
          </a:prstGeom>
          <a:solidFill>
            <a:schemeClr val="lt1"/>
          </a:solidFill>
          <a:ln w="9525" cap="flat" cmpd="sng">
            <a:solidFill>
              <a:srgbClr val="9A8C7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b="1">
              <a:latin typeface="Montserrat"/>
              <a:ea typeface="Montserrat"/>
              <a:cs typeface="Montserrat"/>
              <a:sym typeface="Montserrat"/>
            </a:endParaRPr>
          </a:p>
        </p:txBody>
      </p:sp>
      <p:sp>
        <p:nvSpPr>
          <p:cNvPr id="486" name="Google Shape;486;p94"/>
          <p:cNvSpPr/>
          <p:nvPr/>
        </p:nvSpPr>
        <p:spPr>
          <a:xfrm>
            <a:off x="4709276" y="2791546"/>
            <a:ext cx="4029900" cy="1264800"/>
          </a:xfrm>
          <a:prstGeom prst="roundRect">
            <a:avLst>
              <a:gd name="adj" fmla="val 6066"/>
            </a:avLst>
          </a:prstGeom>
          <a:solidFill>
            <a:schemeClr val="lt1"/>
          </a:solidFill>
          <a:ln w="9525" cap="flat" cmpd="sng">
            <a:solidFill>
              <a:srgbClr val="9A8C7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b="1">
              <a:latin typeface="Montserrat"/>
              <a:ea typeface="Montserrat"/>
              <a:cs typeface="Montserrat"/>
              <a:sym typeface="Montserrat"/>
            </a:endParaRPr>
          </a:p>
        </p:txBody>
      </p:sp>
      <p:sp>
        <p:nvSpPr>
          <p:cNvPr id="487" name="Google Shape;487;p94"/>
          <p:cNvSpPr txBox="1"/>
          <p:nvPr/>
        </p:nvSpPr>
        <p:spPr>
          <a:xfrm>
            <a:off x="424325" y="1277344"/>
            <a:ext cx="3990900" cy="126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None/>
            </a:pPr>
            <a:r>
              <a:rPr lang="en" b="1">
                <a:solidFill>
                  <a:schemeClr val="accent2"/>
                </a:solidFill>
                <a:latin typeface="Montserrat"/>
                <a:ea typeface="Montserrat"/>
                <a:cs typeface="Montserrat"/>
                <a:sym typeface="Montserrat"/>
              </a:rPr>
              <a:t>Pre-Observation Conference</a:t>
            </a:r>
            <a:endParaRPr b="1">
              <a:solidFill>
                <a:schemeClr val="accent2"/>
              </a:solidFill>
              <a:latin typeface="Montserrat"/>
              <a:ea typeface="Montserrat"/>
              <a:cs typeface="Montserrat"/>
              <a:sym typeface="Montserrat"/>
            </a:endParaRPr>
          </a:p>
          <a:p>
            <a:pPr marL="0" lvl="0" indent="0" algn="l" rtl="0">
              <a:lnSpc>
                <a:spcPct val="80000"/>
              </a:lnSpc>
              <a:spcBef>
                <a:spcPts val="1000"/>
              </a:spcBef>
              <a:spcAft>
                <a:spcPts val="0"/>
              </a:spcAft>
              <a:buNone/>
            </a:pPr>
            <a:r>
              <a:rPr lang="en" sz="1200">
                <a:solidFill>
                  <a:srgbClr val="1E1B1C"/>
                </a:solidFill>
                <a:latin typeface="Nunito"/>
                <a:ea typeface="Nunito"/>
                <a:cs typeface="Nunito"/>
                <a:sym typeface="Nunito"/>
              </a:rPr>
              <a:t>The week before each formal observation. Bring your initialed Lesson Plan, your materials, and the student data you used. Name the T-TESS dimensions you want feedback on.</a:t>
            </a:r>
            <a:endParaRPr sz="1200"/>
          </a:p>
        </p:txBody>
      </p:sp>
      <p:sp>
        <p:nvSpPr>
          <p:cNvPr id="488" name="Google Shape;488;p94"/>
          <p:cNvSpPr txBox="1"/>
          <p:nvPr/>
        </p:nvSpPr>
        <p:spPr>
          <a:xfrm>
            <a:off x="4728771" y="1267550"/>
            <a:ext cx="3990900" cy="126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None/>
            </a:pPr>
            <a:r>
              <a:rPr lang="en" b="1">
                <a:solidFill>
                  <a:schemeClr val="accent2"/>
                </a:solidFill>
                <a:latin typeface="Montserrat"/>
                <a:ea typeface="Montserrat"/>
                <a:cs typeface="Montserrat"/>
                <a:sym typeface="Montserrat"/>
              </a:rPr>
              <a:t>Observation (45+ minutes)</a:t>
            </a:r>
            <a:endParaRPr b="1">
              <a:solidFill>
                <a:schemeClr val="accent2"/>
              </a:solidFill>
              <a:latin typeface="Montserrat"/>
              <a:ea typeface="Montserrat"/>
              <a:cs typeface="Montserrat"/>
              <a:sym typeface="Montserrat"/>
            </a:endParaRPr>
          </a:p>
          <a:p>
            <a:pPr marL="0" lvl="0" indent="0" algn="l" rtl="0">
              <a:lnSpc>
                <a:spcPct val="80000"/>
              </a:lnSpc>
              <a:spcBef>
                <a:spcPts val="1000"/>
              </a:spcBef>
              <a:spcAft>
                <a:spcPts val="0"/>
              </a:spcAft>
              <a:buNone/>
            </a:pPr>
            <a:r>
              <a:rPr lang="en" sz="1200">
                <a:solidFill>
                  <a:srgbClr val="1E1B1C"/>
                </a:solidFill>
                <a:latin typeface="Nunito"/>
                <a:ea typeface="Nunito"/>
                <a:cs typeface="Nunito"/>
                <a:sym typeface="Nunito"/>
              </a:rPr>
              <a:t>Teach the lesson you planned for at least 45 continuous minutes. Your Field Supervisor records evidence and will not interrupt or co-teach. Your Cooperating Teacher remains responsible for the room.</a:t>
            </a:r>
            <a:endParaRPr sz="1200"/>
          </a:p>
        </p:txBody>
      </p:sp>
      <p:sp>
        <p:nvSpPr>
          <p:cNvPr id="489" name="Google Shape;489;p94"/>
          <p:cNvSpPr txBox="1"/>
          <p:nvPr/>
        </p:nvSpPr>
        <p:spPr>
          <a:xfrm>
            <a:off x="424325" y="2791545"/>
            <a:ext cx="3990900" cy="126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None/>
            </a:pPr>
            <a:r>
              <a:rPr lang="en" b="1">
                <a:solidFill>
                  <a:schemeClr val="accent2"/>
                </a:solidFill>
                <a:latin typeface="Montserrat"/>
                <a:ea typeface="Montserrat"/>
                <a:cs typeface="Montserrat"/>
                <a:sym typeface="Montserrat"/>
              </a:rPr>
              <a:t>Post-Observation Conference</a:t>
            </a:r>
            <a:endParaRPr b="1">
              <a:solidFill>
                <a:schemeClr val="accent2"/>
              </a:solidFill>
              <a:latin typeface="Montserrat"/>
              <a:ea typeface="Montserrat"/>
              <a:cs typeface="Montserrat"/>
              <a:sym typeface="Montserrat"/>
            </a:endParaRPr>
          </a:p>
          <a:p>
            <a:pPr marL="0" lvl="0" indent="0" algn="l" rtl="0">
              <a:lnSpc>
                <a:spcPct val="80000"/>
              </a:lnSpc>
              <a:spcBef>
                <a:spcPts val="1000"/>
              </a:spcBef>
              <a:spcAft>
                <a:spcPts val="0"/>
              </a:spcAft>
              <a:buNone/>
            </a:pPr>
            <a:r>
              <a:rPr lang="en" sz="1200">
                <a:solidFill>
                  <a:srgbClr val="1E1B1C"/>
                </a:solidFill>
                <a:latin typeface="Nunito"/>
                <a:ea typeface="Nunito"/>
                <a:cs typeface="Nunito"/>
                <a:sym typeface="Nunito"/>
              </a:rPr>
              <a:t>Within one week. You reflect first, then review the evidence dimension by dimension and agree on one or two next steps with a follow-up date. Signing acknowledges receipt, not agreement.</a:t>
            </a:r>
            <a:endParaRPr sz="1200"/>
          </a:p>
        </p:txBody>
      </p:sp>
      <p:sp>
        <p:nvSpPr>
          <p:cNvPr id="490" name="Google Shape;490;p94"/>
          <p:cNvSpPr txBox="1"/>
          <p:nvPr/>
        </p:nvSpPr>
        <p:spPr>
          <a:xfrm>
            <a:off x="4728771" y="2791545"/>
            <a:ext cx="3990900" cy="126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None/>
            </a:pPr>
            <a:r>
              <a:rPr lang="en" b="1">
                <a:solidFill>
                  <a:schemeClr val="accent2"/>
                </a:solidFill>
                <a:latin typeface="Montserrat"/>
                <a:ea typeface="Montserrat"/>
                <a:cs typeface="Montserrat"/>
                <a:sym typeface="Montserrat"/>
              </a:rPr>
              <a:t>Ratings</a:t>
            </a:r>
            <a:endParaRPr b="1">
              <a:solidFill>
                <a:schemeClr val="accent2"/>
              </a:solidFill>
              <a:latin typeface="Montserrat"/>
              <a:ea typeface="Montserrat"/>
              <a:cs typeface="Montserrat"/>
              <a:sym typeface="Montserrat"/>
            </a:endParaRPr>
          </a:p>
          <a:p>
            <a:pPr marL="0" lvl="0" indent="0" algn="l" rtl="0">
              <a:lnSpc>
                <a:spcPct val="80000"/>
              </a:lnSpc>
              <a:spcBef>
                <a:spcPts val="1000"/>
              </a:spcBef>
              <a:spcAft>
                <a:spcPts val="0"/>
              </a:spcAft>
              <a:buNone/>
            </a:pPr>
            <a:r>
              <a:rPr lang="en" sz="1200">
                <a:solidFill>
                  <a:srgbClr val="1E1B1C"/>
                </a:solidFill>
                <a:latin typeface="Nunito"/>
                <a:ea typeface="Nunito"/>
                <a:cs typeface="Nunito"/>
                <a:sym typeface="Nunito"/>
              </a:rPr>
              <a:t>WC EPP Clinical Teaching Rating Scale: Accomplished, Proficient, Developing, Improvement Needed (Not Observed when evidence is unavailable). Based only on evidence from the observation. Informal observations are not rated.</a:t>
            </a:r>
            <a:endParaRPr sz="12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478"/>
        <p:cNvGrpSpPr/>
        <p:nvPr/>
      </p:nvGrpSpPr>
      <p:grpSpPr>
        <a:xfrm>
          <a:off x="0" y="0"/>
          <a:ext cx="0" cy="0"/>
          <a:chOff x="0" y="0"/>
          <a:chExt cx="0" cy="0"/>
        </a:xfrm>
      </p:grpSpPr>
      <p:sp>
        <p:nvSpPr>
          <p:cNvPr id="479" name="Google Shape;479;p94"/>
          <p:cNvSpPr txBox="1">
            <a:spLocks noGrp="1"/>
          </p:cNvSpPr>
          <p:nvPr>
            <p:ph type="title"/>
          </p:nvPr>
        </p:nvSpPr>
        <p:spPr>
          <a:xfrm>
            <a:off x="397675" y="-47625"/>
            <a:ext cx="8210700" cy="1179900"/>
          </a:xfrm>
          <a:prstGeom prst="rect">
            <a:avLst/>
          </a:prstGeom>
          <a:noFill/>
        </p:spPr>
        <p:txBody>
          <a:bodyPr spcFirstLastPara="1" wrap="square" lIns="91425" tIns="91425" rIns="91425" bIns="91425" anchor="ctr" anchorCtr="0">
            <a:noAutofit/>
          </a:bodyPr>
          <a:lstStyle/>
          <a:p>
            <a:pPr marL="0" lvl="0" indent="0" algn="l" rtl="0">
              <a:spcBef>
                <a:spcPts val="0"/>
              </a:spcBef>
              <a:spcAft>
                <a:spcPts val="0"/>
              </a:spcAft>
              <a:buNone/>
            </a:pPr>
            <a:r>
              <a:rPr lang="en" sz="2400" b="1">
                <a:latin typeface="Montserrat"/>
                <a:ea typeface="Montserrat"/>
                <a:cs typeface="Montserrat"/>
                <a:sym typeface="Montserrat"/>
              </a:rPr>
              <a:t>CLINICAL TEACHING</a:t>
            </a:r>
            <a:endParaRPr sz="2400" b="1">
              <a:latin typeface="Montserrat"/>
              <a:ea typeface="Montserrat"/>
              <a:cs typeface="Montserrat"/>
              <a:sym typeface="Montserrat"/>
            </a:endParaRPr>
          </a:p>
          <a:p>
            <a:pPr marL="0" marR="0" lvl="0" indent="0" algn="l" rtl="0">
              <a:spcBef>
                <a:spcPts val="0"/>
              </a:spcBef>
              <a:spcAft>
                <a:spcPts val="1000"/>
              </a:spcAft>
              <a:buNone/>
            </a:pPr>
            <a:r>
              <a:rPr lang="en" sz="1800" i="1">
                <a:solidFill>
                  <a:schemeClr val="accent2"/>
                </a:solidFill>
                <a:latin typeface="Nunito"/>
                <a:ea typeface="Nunito"/>
                <a:cs typeface="Nunito"/>
                <a:sym typeface="Nunito"/>
              </a:rPr>
              <a:t>Your documentation, every week</a:t>
            </a:r>
            <a:endParaRPr sz="1800" i="1">
              <a:latin typeface="Nunito"/>
              <a:ea typeface="Nunito"/>
              <a:cs typeface="Nunito"/>
              <a:sym typeface="Nunito"/>
            </a:endParaRPr>
          </a:p>
        </p:txBody>
      </p:sp>
      <p:sp>
        <p:nvSpPr>
          <p:cNvPr id="480" name="Google Shape;480;p94"/>
          <p:cNvSpPr/>
          <p:nvPr/>
        </p:nvSpPr>
        <p:spPr>
          <a:xfrm>
            <a:off x="-15575" y="-113100"/>
            <a:ext cx="9471600" cy="113100"/>
          </a:xfrm>
          <a:prstGeom prst="rect">
            <a:avLst/>
          </a:prstGeom>
          <a:solidFill>
            <a:srgbClr val="937951">
              <a:alpha val="76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81" name="Google Shape;481;p94"/>
          <p:cNvCxnSpPr/>
          <p:nvPr/>
        </p:nvCxnSpPr>
        <p:spPr>
          <a:xfrm>
            <a:off x="412000" y="952475"/>
            <a:ext cx="8334300" cy="19200"/>
          </a:xfrm>
          <a:prstGeom prst="straightConnector1">
            <a:avLst/>
          </a:prstGeom>
          <a:noFill/>
          <a:ln w="38100" cap="flat" cmpd="sng">
            <a:solidFill>
              <a:srgbClr val="9A8C77"/>
            </a:solidFill>
            <a:prstDash val="solid"/>
            <a:round/>
            <a:headEnd type="none" w="med" len="med"/>
            <a:tailEnd type="none" w="med" len="med"/>
          </a:ln>
        </p:spPr>
      </p:cxnSp>
      <p:sp>
        <p:nvSpPr>
          <p:cNvPr id="482" name="Google Shape;482;p94"/>
          <p:cNvSpPr/>
          <p:nvPr/>
        </p:nvSpPr>
        <p:spPr>
          <a:xfrm>
            <a:off x="404850" y="4305738"/>
            <a:ext cx="8334300" cy="442800"/>
          </a:xfrm>
          <a:prstGeom prst="roundRect">
            <a:avLst>
              <a:gd name="adj" fmla="val 6066"/>
            </a:avLst>
          </a:prstGeom>
          <a:solidFill>
            <a:srgbClr val="313131">
              <a:alpha val="91670"/>
            </a:srgbClr>
          </a:solidFill>
          <a:ln>
            <a:noFill/>
          </a:ln>
        </p:spPr>
        <p:txBody>
          <a:bodyPr spcFirstLastPara="1" wrap="square" lIns="91425" tIns="91425" rIns="91425" bIns="91425" anchor="ctr" anchorCtr="0">
            <a:noAutofit/>
          </a:bodyPr>
          <a:lstStyle/>
          <a:p>
            <a:pPr marL="0" marR="0" lvl="0" indent="0" algn="ctr" rtl="0">
              <a:lnSpc>
                <a:spcPct val="80000"/>
              </a:lnSpc>
              <a:spcBef>
                <a:spcPts val="0"/>
              </a:spcBef>
              <a:spcAft>
                <a:spcPts val="0"/>
              </a:spcAft>
              <a:buClr>
                <a:schemeClr val="dk1"/>
              </a:buClr>
              <a:buSzPts val="1100"/>
              <a:buFont typeface="Arial"/>
              <a:buNone/>
            </a:pPr>
            <a:r>
              <a:rPr lang="en" sz="1200" b="1">
                <a:solidFill>
                  <a:schemeClr val="lt1"/>
                </a:solidFill>
                <a:latin typeface="Montserrat"/>
                <a:ea typeface="Montserrat"/>
                <a:cs typeface="Montserrat"/>
                <a:sym typeface="Montserrat"/>
              </a:rPr>
              <a:t>SUPERVISION SCHEDULE BY WEEK 2    |    HANDBOOK &amp; CODE OF ETHICS ACKNOWLEDGMENT BEFORE DAY 1    |    ALL RECORDS VIA CANVAS</a:t>
            </a:r>
            <a:endParaRPr sz="1200" b="1">
              <a:solidFill>
                <a:schemeClr val="lt1"/>
              </a:solidFill>
              <a:latin typeface="Montserrat"/>
              <a:ea typeface="Montserrat"/>
              <a:cs typeface="Montserrat"/>
              <a:sym typeface="Montserrat"/>
            </a:endParaRPr>
          </a:p>
        </p:txBody>
      </p:sp>
      <p:sp>
        <p:nvSpPr>
          <p:cNvPr id="483" name="Google Shape;483;p94"/>
          <p:cNvSpPr/>
          <p:nvPr/>
        </p:nvSpPr>
        <p:spPr>
          <a:xfrm>
            <a:off x="404825" y="1277321"/>
            <a:ext cx="4029900" cy="1264800"/>
          </a:xfrm>
          <a:prstGeom prst="roundRect">
            <a:avLst>
              <a:gd name="adj" fmla="val 6066"/>
            </a:avLst>
          </a:prstGeom>
          <a:solidFill>
            <a:schemeClr val="lt1"/>
          </a:solidFill>
          <a:ln w="9525" cap="flat" cmpd="sng">
            <a:solidFill>
              <a:srgbClr val="9A8C7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b="1">
              <a:latin typeface="Montserrat"/>
              <a:ea typeface="Montserrat"/>
              <a:cs typeface="Montserrat"/>
              <a:sym typeface="Montserrat"/>
            </a:endParaRPr>
          </a:p>
        </p:txBody>
      </p:sp>
      <p:sp>
        <p:nvSpPr>
          <p:cNvPr id="484" name="Google Shape;484;p94"/>
          <p:cNvSpPr/>
          <p:nvPr/>
        </p:nvSpPr>
        <p:spPr>
          <a:xfrm>
            <a:off x="4709276" y="1277321"/>
            <a:ext cx="4029900" cy="1264800"/>
          </a:xfrm>
          <a:prstGeom prst="roundRect">
            <a:avLst>
              <a:gd name="adj" fmla="val 6066"/>
            </a:avLst>
          </a:prstGeom>
          <a:solidFill>
            <a:schemeClr val="lt1"/>
          </a:solidFill>
          <a:ln w="9525" cap="flat" cmpd="sng">
            <a:solidFill>
              <a:srgbClr val="9A8C7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b="1">
              <a:latin typeface="Montserrat"/>
              <a:ea typeface="Montserrat"/>
              <a:cs typeface="Montserrat"/>
              <a:sym typeface="Montserrat"/>
            </a:endParaRPr>
          </a:p>
        </p:txBody>
      </p:sp>
      <p:sp>
        <p:nvSpPr>
          <p:cNvPr id="485" name="Google Shape;485;p94"/>
          <p:cNvSpPr/>
          <p:nvPr/>
        </p:nvSpPr>
        <p:spPr>
          <a:xfrm>
            <a:off x="404825" y="2791546"/>
            <a:ext cx="4029900" cy="1264800"/>
          </a:xfrm>
          <a:prstGeom prst="roundRect">
            <a:avLst>
              <a:gd name="adj" fmla="val 6066"/>
            </a:avLst>
          </a:prstGeom>
          <a:solidFill>
            <a:schemeClr val="lt1"/>
          </a:solidFill>
          <a:ln w="9525" cap="flat" cmpd="sng">
            <a:solidFill>
              <a:srgbClr val="9A8C7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b="1">
              <a:latin typeface="Montserrat"/>
              <a:ea typeface="Montserrat"/>
              <a:cs typeface="Montserrat"/>
              <a:sym typeface="Montserrat"/>
            </a:endParaRPr>
          </a:p>
        </p:txBody>
      </p:sp>
      <p:sp>
        <p:nvSpPr>
          <p:cNvPr id="486" name="Google Shape;486;p94"/>
          <p:cNvSpPr/>
          <p:nvPr/>
        </p:nvSpPr>
        <p:spPr>
          <a:xfrm>
            <a:off x="4709276" y="2791546"/>
            <a:ext cx="4029900" cy="1264800"/>
          </a:xfrm>
          <a:prstGeom prst="roundRect">
            <a:avLst>
              <a:gd name="adj" fmla="val 6066"/>
            </a:avLst>
          </a:prstGeom>
          <a:solidFill>
            <a:schemeClr val="lt1"/>
          </a:solidFill>
          <a:ln w="9525" cap="flat" cmpd="sng">
            <a:solidFill>
              <a:srgbClr val="9A8C7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b="1">
              <a:latin typeface="Montserrat"/>
              <a:ea typeface="Montserrat"/>
              <a:cs typeface="Montserrat"/>
              <a:sym typeface="Montserrat"/>
            </a:endParaRPr>
          </a:p>
        </p:txBody>
      </p:sp>
      <p:sp>
        <p:nvSpPr>
          <p:cNvPr id="487" name="Google Shape;487;p94"/>
          <p:cNvSpPr txBox="1"/>
          <p:nvPr/>
        </p:nvSpPr>
        <p:spPr>
          <a:xfrm>
            <a:off x="424325" y="1277344"/>
            <a:ext cx="3990900" cy="126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None/>
            </a:pPr>
            <a:r>
              <a:rPr lang="en" b="1">
                <a:solidFill>
                  <a:schemeClr val="accent2"/>
                </a:solidFill>
                <a:latin typeface="Montserrat"/>
                <a:ea typeface="Montserrat"/>
                <a:cs typeface="Montserrat"/>
                <a:sym typeface="Montserrat"/>
              </a:rPr>
              <a:t>Timesheet</a:t>
            </a:r>
            <a:endParaRPr b="1">
              <a:solidFill>
                <a:schemeClr val="accent2"/>
              </a:solidFill>
              <a:latin typeface="Montserrat"/>
              <a:ea typeface="Montserrat"/>
              <a:cs typeface="Montserrat"/>
              <a:sym typeface="Montserrat"/>
            </a:endParaRPr>
          </a:p>
          <a:p>
            <a:pPr marL="0" lvl="0" indent="0" algn="l" rtl="0">
              <a:lnSpc>
                <a:spcPct val="80000"/>
              </a:lnSpc>
              <a:spcBef>
                <a:spcPts val="1000"/>
              </a:spcBef>
              <a:spcAft>
                <a:spcPts val="0"/>
              </a:spcAft>
              <a:buNone/>
            </a:pPr>
            <a:r>
              <a:rPr lang="en" sz="1200">
                <a:solidFill>
                  <a:srgbClr val="1E1B1C"/>
                </a:solidFill>
                <a:latin typeface="Nunito"/>
                <a:ea typeface="Nunito"/>
                <a:cs typeface="Nunito"/>
                <a:sym typeface="Nunito"/>
              </a:rPr>
              <a:t>Record arrival, departure, and activity codes daily. Obtain Cooperating Teacher initials weekly and signatures on the semester record in Week 14. Make-up hours go on the date completed.</a:t>
            </a:r>
            <a:endParaRPr sz="1200"/>
          </a:p>
        </p:txBody>
      </p:sp>
      <p:sp>
        <p:nvSpPr>
          <p:cNvPr id="488" name="Google Shape;488;p94"/>
          <p:cNvSpPr txBox="1"/>
          <p:nvPr/>
        </p:nvSpPr>
        <p:spPr>
          <a:xfrm>
            <a:off x="4728771" y="1267550"/>
            <a:ext cx="3990900" cy="126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None/>
            </a:pPr>
            <a:r>
              <a:rPr lang="en" b="1">
                <a:solidFill>
                  <a:schemeClr val="accent2"/>
                </a:solidFill>
                <a:latin typeface="Montserrat"/>
                <a:ea typeface="Montserrat"/>
                <a:cs typeface="Montserrat"/>
                <a:sym typeface="Montserrat"/>
              </a:rPr>
              <a:t>Weekly Reflection</a:t>
            </a:r>
            <a:endParaRPr b="1">
              <a:solidFill>
                <a:schemeClr val="accent2"/>
              </a:solidFill>
              <a:latin typeface="Montserrat"/>
              <a:ea typeface="Montserrat"/>
              <a:cs typeface="Montserrat"/>
              <a:sym typeface="Montserrat"/>
            </a:endParaRPr>
          </a:p>
          <a:p>
            <a:pPr marL="0" lvl="0" indent="0" algn="l" rtl="0">
              <a:lnSpc>
                <a:spcPct val="80000"/>
              </a:lnSpc>
              <a:spcBef>
                <a:spcPts val="1000"/>
              </a:spcBef>
              <a:spcAft>
                <a:spcPts val="0"/>
              </a:spcAft>
              <a:buNone/>
            </a:pPr>
            <a:r>
              <a:rPr lang="en" sz="1200">
                <a:solidFill>
                  <a:srgbClr val="1E1B1C"/>
                </a:solidFill>
                <a:latin typeface="Nunito"/>
                <a:ea typeface="Nunito"/>
                <a:cs typeface="Nunito"/>
                <a:sym typeface="Nunito"/>
              </a:rPr>
              <a:t>Five to seven sentences minimum on your instruction and student learning, plus your Cooperating Teacher’s glows, grows, suggestions, and signature.</a:t>
            </a:r>
            <a:endParaRPr sz="1200"/>
          </a:p>
        </p:txBody>
      </p:sp>
      <p:sp>
        <p:nvSpPr>
          <p:cNvPr id="489" name="Google Shape;489;p94"/>
          <p:cNvSpPr txBox="1"/>
          <p:nvPr/>
        </p:nvSpPr>
        <p:spPr>
          <a:xfrm>
            <a:off x="424325" y="2791545"/>
            <a:ext cx="3990900" cy="126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None/>
            </a:pPr>
            <a:r>
              <a:rPr lang="en" b="1">
                <a:solidFill>
                  <a:schemeClr val="accent2"/>
                </a:solidFill>
                <a:latin typeface="Montserrat"/>
                <a:ea typeface="Montserrat"/>
                <a:cs typeface="Montserrat"/>
                <a:sym typeface="Montserrat"/>
              </a:rPr>
              <a:t>Lesson Plans</a:t>
            </a:r>
            <a:endParaRPr b="1">
              <a:solidFill>
                <a:schemeClr val="accent2"/>
              </a:solidFill>
              <a:latin typeface="Montserrat"/>
              <a:ea typeface="Montserrat"/>
              <a:cs typeface="Montserrat"/>
              <a:sym typeface="Montserrat"/>
            </a:endParaRPr>
          </a:p>
          <a:p>
            <a:pPr marL="0" lvl="0" indent="0" algn="l" rtl="0">
              <a:lnSpc>
                <a:spcPct val="80000"/>
              </a:lnSpc>
              <a:spcBef>
                <a:spcPts val="1000"/>
              </a:spcBef>
              <a:spcAft>
                <a:spcPts val="0"/>
              </a:spcAft>
              <a:buNone/>
            </a:pPr>
            <a:r>
              <a:rPr lang="en" sz="1200">
                <a:solidFill>
                  <a:srgbClr val="1E1B1C"/>
                </a:solidFill>
                <a:latin typeface="Nunito"/>
                <a:ea typeface="Nunito"/>
                <a:cs typeface="Nunito"/>
                <a:sym typeface="Nunito"/>
              </a:rPr>
              <a:t>Weekly plans from Week 3 (1, 2, 4, then 2 per week), each initialed before instruction. Full Lesson Plan for every formal observation.</a:t>
            </a:r>
            <a:endParaRPr sz="1200"/>
          </a:p>
        </p:txBody>
      </p:sp>
      <p:sp>
        <p:nvSpPr>
          <p:cNvPr id="490" name="Google Shape;490;p94"/>
          <p:cNvSpPr txBox="1"/>
          <p:nvPr/>
        </p:nvSpPr>
        <p:spPr>
          <a:xfrm>
            <a:off x="4728771" y="2791545"/>
            <a:ext cx="3990900" cy="126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None/>
            </a:pPr>
            <a:r>
              <a:rPr lang="en" b="1">
                <a:solidFill>
                  <a:schemeClr val="accent2"/>
                </a:solidFill>
                <a:latin typeface="Montserrat"/>
                <a:ea typeface="Montserrat"/>
                <a:cs typeface="Montserrat"/>
                <a:sym typeface="Montserrat"/>
              </a:rPr>
              <a:t>Never falsify</a:t>
            </a:r>
            <a:endParaRPr b="1">
              <a:solidFill>
                <a:schemeClr val="accent2"/>
              </a:solidFill>
              <a:latin typeface="Montserrat"/>
              <a:ea typeface="Montserrat"/>
              <a:cs typeface="Montserrat"/>
              <a:sym typeface="Montserrat"/>
            </a:endParaRPr>
          </a:p>
          <a:p>
            <a:pPr marL="0" lvl="0" indent="0" algn="l" rtl="0">
              <a:lnSpc>
                <a:spcPct val="80000"/>
              </a:lnSpc>
              <a:spcBef>
                <a:spcPts val="1000"/>
              </a:spcBef>
              <a:spcAft>
                <a:spcPts val="0"/>
              </a:spcAft>
              <a:buNone/>
            </a:pPr>
            <a:r>
              <a:rPr lang="en" sz="1200">
                <a:solidFill>
                  <a:srgbClr val="1E1B1C"/>
                </a:solidFill>
                <a:latin typeface="Nunito"/>
                <a:ea typeface="Nunito"/>
                <a:cs typeface="Nunito"/>
                <a:sym typeface="Nunito"/>
              </a:rPr>
              <a:t>Hours you did not work or lessons you did not teach may never be recorded. Falsifying records violates the Code of Ethics and is grounds for removal and dismissal. Report any error to your Field Supervisor at once.</a:t>
            </a:r>
            <a:endParaRPr sz="12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45"/>
        <p:cNvGrpSpPr/>
        <p:nvPr/>
      </p:nvGrpSpPr>
      <p:grpSpPr>
        <a:xfrm>
          <a:off x="0" y="0"/>
          <a:ext cx="0" cy="0"/>
          <a:chOff x="0" y="0"/>
          <a:chExt cx="0" cy="0"/>
        </a:xfrm>
      </p:grpSpPr>
      <p:sp>
        <p:nvSpPr>
          <p:cNvPr id="646" name="Google Shape;646;p101"/>
          <p:cNvSpPr txBox="1"/>
          <p:nvPr/>
        </p:nvSpPr>
        <p:spPr>
          <a:xfrm>
            <a:off x="308600" y="435575"/>
            <a:ext cx="8865600" cy="583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3000" b="1">
                <a:solidFill>
                  <a:srgbClr val="212121"/>
                </a:solidFill>
                <a:latin typeface="Montserrat"/>
                <a:ea typeface="Montserrat"/>
                <a:cs typeface="Montserrat"/>
                <a:sym typeface="Montserrat"/>
              </a:rPr>
              <a:t>SUPERVISION SCHEDULE</a:t>
            </a:r>
            <a:endParaRPr sz="3000" i="1">
              <a:solidFill>
                <a:srgbClr val="212121"/>
              </a:solidFill>
              <a:latin typeface="Nunito"/>
              <a:ea typeface="Nunito"/>
              <a:cs typeface="Nunito"/>
              <a:sym typeface="Nunito"/>
            </a:endParaRPr>
          </a:p>
        </p:txBody>
      </p:sp>
      <p:cxnSp>
        <p:nvCxnSpPr>
          <p:cNvPr id="647" name="Google Shape;647;p101"/>
          <p:cNvCxnSpPr/>
          <p:nvPr/>
        </p:nvCxnSpPr>
        <p:spPr>
          <a:xfrm rot="10800000" flipH="1">
            <a:off x="307400" y="1041225"/>
            <a:ext cx="8589300" cy="9600"/>
          </a:xfrm>
          <a:prstGeom prst="straightConnector1">
            <a:avLst/>
          </a:prstGeom>
          <a:noFill/>
          <a:ln w="38100" cap="flat" cmpd="sng">
            <a:solidFill>
              <a:srgbClr val="212121"/>
            </a:solidFill>
            <a:prstDash val="solid"/>
            <a:round/>
            <a:headEnd type="none" w="med" len="med"/>
            <a:tailEnd type="none" w="med" len="med"/>
          </a:ln>
        </p:spPr>
      </p:cxnSp>
      <p:sp>
        <p:nvSpPr>
          <p:cNvPr id="649" name="Google Shape;649;p101"/>
          <p:cNvSpPr txBox="1"/>
          <p:nvPr/>
        </p:nvSpPr>
        <p:spPr>
          <a:xfrm>
            <a:off x="307400" y="1201175"/>
            <a:ext cx="8589300" cy="230700"/>
          </a:xfrm>
          <a:prstGeom prst="rect">
            <a:avLst/>
          </a:prstGeom>
          <a:noFill/>
          <a:ln>
            <a:noFill/>
          </a:ln>
        </p:spPr>
        <p:txBody>
          <a:bodyPr spcFirstLastPara="1" wrap="square" lIns="91425" tIns="91425" rIns="91425" bIns="91425" anchor="ctr" anchorCtr="0">
            <a:noAutofit/>
          </a:bodyPr>
          <a:lstStyle/>
          <a:p>
            <a:pPr marL="0" lvl="0" indent="0" algn="l" rtl="0">
              <a:lnSpc>
                <a:spcPct val="80000"/>
              </a:lnSpc>
              <a:spcBef>
                <a:spcPts val="0"/>
              </a:spcBef>
              <a:spcAft>
                <a:spcPts val="0"/>
              </a:spcAft>
              <a:buNone/>
            </a:pPr>
            <a:r>
              <a:rPr lang="en" sz="1200">
                <a:solidFill>
                  <a:srgbClr val="1E1B1C"/>
                </a:solidFill>
                <a:latin typeface="Nunito"/>
                <a:ea typeface="Nunito"/>
                <a:cs typeface="Nunito"/>
                <a:sym typeface="Nunito"/>
              </a:rPr>
              <a:t>The same schedule applies in EDEL 4311 and EDEL 4312 unless the proposed WC EPP communicates otherwise.</a:t>
            </a:r>
            <a:endParaRPr sz="1200">
              <a:solidFill>
                <a:schemeClr val="dk1"/>
              </a:solidFill>
            </a:endParaRPr>
          </a:p>
        </p:txBody>
      </p:sp>
      <p:pic>
        <p:nvPicPr>
          <p:cNvPr id="650" name="Google Shape;650;p101"/>
          <p:cNvPicPr preferRelativeResize="0"/>
          <p:nvPr/>
        </p:nvPicPr>
        <p:blipFill rotWithShape="1">
          <a:blip r:embed="rId3">
            <a:alphaModFix/>
          </a:blip>
          <a:srcRect r="2828"/>
          <a:stretch/>
        </p:blipFill>
        <p:spPr>
          <a:xfrm>
            <a:off x="619925" y="1638613"/>
            <a:ext cx="7904149" cy="2739500"/>
          </a:xfrm>
          <a:prstGeom prst="rect">
            <a:avLst/>
          </a:prstGeom>
          <a:noFill/>
          <a:ln>
            <a:noFill/>
          </a:ln>
        </p:spPr>
      </p:pic>
      <p:sp>
        <p:nvSpPr>
          <p:cNvPr id="651" name="Google Shape;651;p101"/>
          <p:cNvSpPr/>
          <p:nvPr/>
        </p:nvSpPr>
        <p:spPr>
          <a:xfrm>
            <a:off x="307400" y="4584850"/>
            <a:ext cx="8589300" cy="265200"/>
          </a:xfrm>
          <a:prstGeom prst="roundRect">
            <a:avLst>
              <a:gd name="adj" fmla="val 6066"/>
            </a:avLst>
          </a:prstGeom>
          <a:solidFill>
            <a:srgbClr val="DCD1C5"/>
          </a:solidFill>
          <a:ln>
            <a:noFill/>
          </a:ln>
        </p:spPr>
        <p:txBody>
          <a:bodyPr spcFirstLastPara="1" wrap="square" lIns="91425" tIns="91425" rIns="91425" bIns="91425" anchor="ctr" anchorCtr="0">
            <a:noAutofit/>
          </a:bodyPr>
          <a:lstStyle/>
          <a:p>
            <a:pPr marL="0" marR="0" lvl="0" indent="0" algn="l" rtl="0">
              <a:spcBef>
                <a:spcPts val="0"/>
              </a:spcBef>
              <a:spcAft>
                <a:spcPts val="0"/>
              </a:spcAft>
              <a:buNone/>
            </a:pPr>
            <a:r>
              <a:rPr lang="en" sz="1000" b="1">
                <a:solidFill>
                  <a:schemeClr val="accent2"/>
                </a:solidFill>
                <a:latin typeface="Nunito"/>
                <a:ea typeface="Nunito"/>
                <a:cs typeface="Nunito"/>
                <a:sym typeface="Nunito"/>
              </a:rPr>
              <a:t>CANDIDATE: </a:t>
            </a:r>
            <a:r>
              <a:rPr lang="en" sz="1000">
                <a:solidFill>
                  <a:schemeClr val="accent2"/>
                </a:solidFill>
                <a:latin typeface="Nunito"/>
                <a:ea typeface="Nunito"/>
                <a:cs typeface="Nunito"/>
                <a:sym typeface="Nunito"/>
              </a:rPr>
              <a:t>Complete and submit every record on time. Record only hours you actually worked, and never ask anyone to sign an incomplete or inaccurate record.</a:t>
            </a:r>
            <a:endParaRPr sz="1000">
              <a:solidFill>
                <a:schemeClr val="accent2"/>
              </a:solidFill>
              <a:latin typeface="Nunito"/>
              <a:ea typeface="Nunito"/>
              <a:cs typeface="Nunito"/>
              <a:sym typeface="Nunito"/>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55"/>
        <p:cNvGrpSpPr/>
        <p:nvPr/>
      </p:nvGrpSpPr>
      <p:grpSpPr>
        <a:xfrm>
          <a:off x="0" y="0"/>
          <a:ext cx="0" cy="0"/>
          <a:chOff x="0" y="0"/>
          <a:chExt cx="0" cy="0"/>
        </a:xfrm>
      </p:grpSpPr>
      <p:sp>
        <p:nvSpPr>
          <p:cNvPr id="656" name="Google Shape;656;p102"/>
          <p:cNvSpPr txBox="1"/>
          <p:nvPr/>
        </p:nvSpPr>
        <p:spPr>
          <a:xfrm>
            <a:off x="307400" y="447675"/>
            <a:ext cx="8741100" cy="605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3000" b="1">
                <a:solidFill>
                  <a:srgbClr val="212121"/>
                </a:solidFill>
                <a:latin typeface="Montserrat"/>
                <a:ea typeface="Montserrat"/>
                <a:cs typeface="Montserrat"/>
                <a:sym typeface="Montserrat"/>
              </a:rPr>
              <a:t>OBSERVATION &amp; EVALUATION ROLES</a:t>
            </a:r>
            <a:endParaRPr sz="3000">
              <a:solidFill>
                <a:srgbClr val="212121"/>
              </a:solidFill>
              <a:latin typeface="Montserrat"/>
              <a:ea typeface="Montserrat"/>
              <a:cs typeface="Montserrat"/>
              <a:sym typeface="Montserrat"/>
            </a:endParaRPr>
          </a:p>
        </p:txBody>
      </p:sp>
      <p:cxnSp>
        <p:nvCxnSpPr>
          <p:cNvPr id="657" name="Google Shape;657;p102"/>
          <p:cNvCxnSpPr/>
          <p:nvPr/>
        </p:nvCxnSpPr>
        <p:spPr>
          <a:xfrm rot="10800000" flipH="1">
            <a:off x="368400" y="1028800"/>
            <a:ext cx="8337600" cy="9600"/>
          </a:xfrm>
          <a:prstGeom prst="straightConnector1">
            <a:avLst/>
          </a:prstGeom>
          <a:noFill/>
          <a:ln w="38100" cap="flat" cmpd="sng">
            <a:solidFill>
              <a:srgbClr val="9A8C77"/>
            </a:solidFill>
            <a:prstDash val="solid"/>
            <a:round/>
            <a:headEnd type="none" w="med" len="med"/>
            <a:tailEnd type="none" w="med" len="med"/>
          </a:ln>
        </p:spPr>
      </p:cxnSp>
      <p:sp>
        <p:nvSpPr>
          <p:cNvPr id="658" name="Google Shape;658;p102"/>
          <p:cNvSpPr/>
          <p:nvPr/>
        </p:nvSpPr>
        <p:spPr>
          <a:xfrm>
            <a:off x="-33300" y="0"/>
            <a:ext cx="9210600" cy="133500"/>
          </a:xfrm>
          <a:prstGeom prst="rect">
            <a:avLst/>
          </a:prstGeom>
          <a:solidFill>
            <a:srgbClr val="9A8C7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659" name="Google Shape;659;p102"/>
          <p:cNvPicPr preferRelativeResize="0"/>
          <p:nvPr/>
        </p:nvPicPr>
        <p:blipFill>
          <a:blip r:embed="rId3">
            <a:alphaModFix/>
          </a:blip>
          <a:stretch>
            <a:fillRect/>
          </a:stretch>
        </p:blipFill>
        <p:spPr>
          <a:xfrm>
            <a:off x="429750" y="1304325"/>
            <a:ext cx="3129150" cy="3082663"/>
          </a:xfrm>
          <a:prstGeom prst="rect">
            <a:avLst/>
          </a:prstGeom>
          <a:noFill/>
          <a:ln>
            <a:noFill/>
          </a:ln>
        </p:spPr>
      </p:pic>
      <p:sp>
        <p:nvSpPr>
          <p:cNvPr id="660" name="Google Shape;660;p102"/>
          <p:cNvSpPr txBox="1"/>
          <p:nvPr/>
        </p:nvSpPr>
        <p:spPr>
          <a:xfrm>
            <a:off x="626450" y="1378900"/>
            <a:ext cx="2932200" cy="478800"/>
          </a:xfrm>
          <a:prstGeom prst="rect">
            <a:avLst/>
          </a:prstGeom>
          <a:noFill/>
          <a:ln>
            <a:noFill/>
          </a:ln>
        </p:spPr>
        <p:txBody>
          <a:bodyPr spcFirstLastPara="1" wrap="square" lIns="99800" tIns="99800" rIns="99800" bIns="99800" anchor="t" anchorCtr="0">
            <a:spAutoFit/>
          </a:bodyPr>
          <a:lstStyle/>
          <a:p>
            <a:pPr marL="0" lvl="0" indent="0" algn="l" rtl="0">
              <a:spcBef>
                <a:spcPts val="0"/>
              </a:spcBef>
              <a:spcAft>
                <a:spcPts val="1091"/>
              </a:spcAft>
              <a:buNone/>
            </a:pPr>
            <a:r>
              <a:rPr lang="en" sz="1800" b="1">
                <a:solidFill>
                  <a:srgbClr val="DCD1C5"/>
                </a:solidFill>
                <a:latin typeface="Nunito"/>
                <a:ea typeface="Nunito"/>
                <a:cs typeface="Nunito"/>
                <a:sym typeface="Nunito"/>
              </a:rPr>
              <a:t>FIELD SUPERVISOR</a:t>
            </a:r>
            <a:endParaRPr sz="1800">
              <a:solidFill>
                <a:srgbClr val="DCD1C5"/>
              </a:solidFill>
            </a:endParaRPr>
          </a:p>
        </p:txBody>
      </p:sp>
      <p:sp>
        <p:nvSpPr>
          <p:cNvPr id="661" name="Google Shape;661;p102"/>
          <p:cNvSpPr txBox="1"/>
          <p:nvPr/>
        </p:nvSpPr>
        <p:spPr>
          <a:xfrm>
            <a:off x="528225" y="3955899"/>
            <a:ext cx="2932200" cy="400200"/>
          </a:xfrm>
          <a:prstGeom prst="rect">
            <a:avLst/>
          </a:prstGeom>
          <a:noFill/>
          <a:ln>
            <a:noFill/>
          </a:ln>
        </p:spPr>
        <p:txBody>
          <a:bodyPr spcFirstLastPara="1" wrap="square" lIns="99800" tIns="99800" rIns="99800" bIns="99800" anchor="ctr" anchorCtr="0">
            <a:noAutofit/>
          </a:bodyPr>
          <a:lstStyle/>
          <a:p>
            <a:pPr marL="0" lvl="0" indent="0" algn="l" rtl="0">
              <a:spcBef>
                <a:spcPts val="0"/>
              </a:spcBef>
              <a:spcAft>
                <a:spcPts val="1091"/>
              </a:spcAft>
              <a:buNone/>
            </a:pPr>
            <a:r>
              <a:rPr lang="en" sz="1000" b="1">
                <a:solidFill>
                  <a:schemeClr val="lt1"/>
                </a:solidFill>
                <a:latin typeface="Nunito"/>
                <a:ea typeface="Nunito"/>
                <a:cs typeface="Nunito"/>
                <a:sym typeface="Nunito"/>
              </a:rPr>
              <a:t>Provides written feedback to the Candidate &amp; Cooperating Teacher.</a:t>
            </a:r>
            <a:endParaRPr sz="1000" b="1">
              <a:solidFill>
                <a:schemeClr val="lt1"/>
              </a:solidFill>
              <a:latin typeface="Nunito"/>
              <a:ea typeface="Nunito"/>
              <a:cs typeface="Nunito"/>
              <a:sym typeface="Nunito"/>
            </a:endParaRPr>
          </a:p>
        </p:txBody>
      </p:sp>
      <p:sp>
        <p:nvSpPr>
          <p:cNvPr id="663" name="Google Shape;663;p102"/>
          <p:cNvSpPr/>
          <p:nvPr/>
        </p:nvSpPr>
        <p:spPr>
          <a:xfrm>
            <a:off x="368400" y="4611450"/>
            <a:ext cx="8284500" cy="350700"/>
          </a:xfrm>
          <a:prstGeom prst="roundRect">
            <a:avLst>
              <a:gd name="adj" fmla="val 6066"/>
            </a:avLst>
          </a:prstGeom>
          <a:solidFill>
            <a:srgbClr val="E5E0DA"/>
          </a:solidFill>
          <a:ln>
            <a:noFill/>
          </a:ln>
        </p:spPr>
        <p:txBody>
          <a:bodyPr spcFirstLastPara="1" wrap="square" lIns="91425" tIns="91425" rIns="91425" bIns="91425" anchor="ctr" anchorCtr="0">
            <a:noAutofit/>
          </a:bodyPr>
          <a:lstStyle/>
          <a:p>
            <a:pPr marL="0" marR="0" lvl="0" indent="0" algn="ctr" rtl="0">
              <a:spcBef>
                <a:spcPts val="0"/>
              </a:spcBef>
              <a:spcAft>
                <a:spcPts val="0"/>
              </a:spcAft>
              <a:buNone/>
            </a:pPr>
            <a:r>
              <a:rPr lang="en" sz="1000" i="1">
                <a:solidFill>
                  <a:srgbClr val="1F1F1F"/>
                </a:solidFill>
                <a:latin typeface="Nunito"/>
                <a:ea typeface="Nunito"/>
                <a:cs typeface="Nunito"/>
                <a:sym typeface="Nunito"/>
              </a:rPr>
              <a:t>Formal and Informal Observations and Cooperating Teacher Feedback Checkpoint are separate documents with separate purposes.</a:t>
            </a:r>
            <a:endParaRPr sz="1000" i="1">
              <a:solidFill>
                <a:srgbClr val="1F1F1F"/>
              </a:solidFill>
              <a:latin typeface="Nunito"/>
              <a:ea typeface="Nunito"/>
              <a:cs typeface="Nunito"/>
              <a:sym typeface="Nunito"/>
            </a:endParaRPr>
          </a:p>
        </p:txBody>
      </p:sp>
      <p:sp>
        <p:nvSpPr>
          <p:cNvPr id="664" name="Google Shape;664;p102"/>
          <p:cNvSpPr txBox="1"/>
          <p:nvPr/>
        </p:nvSpPr>
        <p:spPr>
          <a:xfrm>
            <a:off x="528325" y="1779385"/>
            <a:ext cx="1102200" cy="957300"/>
          </a:xfrm>
          <a:prstGeom prst="rect">
            <a:avLst/>
          </a:prstGeom>
          <a:noFill/>
          <a:ln>
            <a:noFill/>
          </a:ln>
        </p:spPr>
        <p:txBody>
          <a:bodyPr spcFirstLastPara="1" wrap="square" lIns="99800" tIns="99800" rIns="99800" bIns="99800" anchor="t" anchorCtr="0">
            <a:noAutofit/>
          </a:bodyPr>
          <a:lstStyle/>
          <a:p>
            <a:pPr marL="0" lvl="0" indent="0" algn="ctr" rtl="0">
              <a:spcBef>
                <a:spcPts val="0"/>
              </a:spcBef>
              <a:spcAft>
                <a:spcPts val="1091"/>
              </a:spcAft>
              <a:buNone/>
            </a:pPr>
            <a:r>
              <a:rPr lang="en" sz="4800" b="1">
                <a:solidFill>
                  <a:schemeClr val="lt1"/>
                </a:solidFill>
                <a:latin typeface="Nunito"/>
                <a:ea typeface="Nunito"/>
                <a:cs typeface="Nunito"/>
                <a:sym typeface="Nunito"/>
              </a:rPr>
              <a:t>3</a:t>
            </a:r>
            <a:endParaRPr sz="4800">
              <a:solidFill>
                <a:schemeClr val="lt1"/>
              </a:solidFill>
            </a:endParaRPr>
          </a:p>
        </p:txBody>
      </p:sp>
      <p:cxnSp>
        <p:nvCxnSpPr>
          <p:cNvPr id="665" name="Google Shape;665;p102"/>
          <p:cNvCxnSpPr/>
          <p:nvPr/>
        </p:nvCxnSpPr>
        <p:spPr>
          <a:xfrm rot="10800000" flipH="1">
            <a:off x="741638" y="2858202"/>
            <a:ext cx="2505600" cy="10500"/>
          </a:xfrm>
          <a:prstGeom prst="straightConnector1">
            <a:avLst/>
          </a:prstGeom>
          <a:noFill/>
          <a:ln w="20800" cap="flat" cmpd="sng">
            <a:solidFill>
              <a:srgbClr val="9A8C77"/>
            </a:solidFill>
            <a:prstDash val="solid"/>
            <a:round/>
            <a:headEnd type="none" w="med" len="med"/>
            <a:tailEnd type="none" w="med" len="med"/>
          </a:ln>
        </p:spPr>
      </p:cxnSp>
      <p:sp>
        <p:nvSpPr>
          <p:cNvPr id="666" name="Google Shape;666;p102"/>
          <p:cNvSpPr txBox="1"/>
          <p:nvPr/>
        </p:nvSpPr>
        <p:spPr>
          <a:xfrm>
            <a:off x="1630526" y="1779375"/>
            <a:ext cx="1575300" cy="957300"/>
          </a:xfrm>
          <a:prstGeom prst="rect">
            <a:avLst/>
          </a:prstGeom>
          <a:noFill/>
          <a:ln>
            <a:noFill/>
          </a:ln>
        </p:spPr>
        <p:txBody>
          <a:bodyPr spcFirstLastPara="1" wrap="square" lIns="99800" tIns="99800" rIns="99800" bIns="99800" anchor="t" anchorCtr="0">
            <a:noAutofit/>
          </a:bodyPr>
          <a:lstStyle/>
          <a:p>
            <a:pPr marL="0" lvl="0" indent="0" algn="l" rtl="0">
              <a:spcBef>
                <a:spcPts val="0"/>
              </a:spcBef>
              <a:spcAft>
                <a:spcPts val="1091"/>
              </a:spcAft>
              <a:buNone/>
            </a:pPr>
            <a:r>
              <a:rPr lang="en" sz="1208" b="1">
                <a:solidFill>
                  <a:schemeClr val="lt1"/>
                </a:solidFill>
                <a:latin typeface="Nunito"/>
                <a:ea typeface="Nunito"/>
                <a:cs typeface="Nunito"/>
                <a:sym typeface="Nunito"/>
              </a:rPr>
              <a:t>Informal Observations of 15+ minutes per semester</a:t>
            </a:r>
            <a:endParaRPr sz="1208">
              <a:solidFill>
                <a:schemeClr val="lt1"/>
              </a:solidFill>
            </a:endParaRPr>
          </a:p>
        </p:txBody>
      </p:sp>
      <p:sp>
        <p:nvSpPr>
          <p:cNvPr id="667" name="Google Shape;667;p102"/>
          <p:cNvSpPr txBox="1"/>
          <p:nvPr/>
        </p:nvSpPr>
        <p:spPr>
          <a:xfrm>
            <a:off x="3835080" y="1304325"/>
            <a:ext cx="3901500" cy="461700"/>
          </a:xfrm>
          <a:prstGeom prst="rect">
            <a:avLst/>
          </a:prstGeom>
          <a:solidFill>
            <a:schemeClr val="lt1"/>
          </a:solid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800" b="1">
                <a:solidFill>
                  <a:srgbClr val="937951"/>
                </a:solidFill>
                <a:latin typeface="Nunito"/>
                <a:ea typeface="Nunito"/>
                <a:cs typeface="Nunito"/>
                <a:sym typeface="Nunito"/>
              </a:rPr>
              <a:t>YOUR RESPONSIBILITIES</a:t>
            </a:r>
            <a:endParaRPr sz="1800">
              <a:solidFill>
                <a:srgbClr val="937951"/>
              </a:solidFill>
            </a:endParaRPr>
          </a:p>
          <a:p>
            <a:pPr marL="0" lvl="0" indent="0" algn="l" rtl="0">
              <a:lnSpc>
                <a:spcPct val="100000"/>
              </a:lnSpc>
              <a:spcBef>
                <a:spcPts val="1091"/>
              </a:spcBef>
              <a:spcAft>
                <a:spcPts val="0"/>
              </a:spcAft>
              <a:buClr>
                <a:schemeClr val="dk1"/>
              </a:buClr>
              <a:buSzPts val="1100"/>
              <a:buFont typeface="Arial"/>
              <a:buNone/>
            </a:pPr>
            <a:endParaRPr sz="1200" b="1">
              <a:solidFill>
                <a:srgbClr val="1E1B1C"/>
              </a:solidFill>
              <a:latin typeface="Nunito"/>
              <a:ea typeface="Nunito"/>
              <a:cs typeface="Nunito"/>
              <a:sym typeface="Nunito"/>
            </a:endParaRPr>
          </a:p>
          <a:p>
            <a:pPr marL="0" lvl="0" indent="0" algn="l" rtl="0">
              <a:lnSpc>
                <a:spcPct val="106000"/>
              </a:lnSpc>
              <a:spcBef>
                <a:spcPts val="800"/>
              </a:spcBef>
              <a:spcAft>
                <a:spcPts val="900"/>
              </a:spcAft>
              <a:buNone/>
            </a:pPr>
            <a:endParaRPr sz="1200">
              <a:solidFill>
                <a:srgbClr val="1E1C19"/>
              </a:solidFill>
              <a:latin typeface="Nunito"/>
              <a:ea typeface="Nunito"/>
              <a:cs typeface="Nunito"/>
              <a:sym typeface="Nunito"/>
            </a:endParaRPr>
          </a:p>
        </p:txBody>
      </p:sp>
      <p:sp>
        <p:nvSpPr>
          <p:cNvPr id="668" name="Google Shape;668;p102"/>
          <p:cNvSpPr/>
          <p:nvPr/>
        </p:nvSpPr>
        <p:spPr>
          <a:xfrm>
            <a:off x="3893375" y="1988875"/>
            <a:ext cx="97800" cy="108300"/>
          </a:xfrm>
          <a:prstGeom prst="rect">
            <a:avLst/>
          </a:prstGeom>
          <a:solidFill>
            <a:srgbClr val="9A8C7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200"/>
          </a:p>
        </p:txBody>
      </p:sp>
      <p:sp>
        <p:nvSpPr>
          <p:cNvPr id="669" name="Google Shape;669;p102"/>
          <p:cNvSpPr txBox="1"/>
          <p:nvPr/>
        </p:nvSpPr>
        <p:spPr>
          <a:xfrm>
            <a:off x="4012942" y="1857700"/>
            <a:ext cx="4071000" cy="354300"/>
          </a:xfrm>
          <a:prstGeom prst="rect">
            <a:avLst/>
          </a:prstGeom>
          <a:noFill/>
          <a:ln>
            <a:noFill/>
          </a:ln>
        </p:spPr>
        <p:txBody>
          <a:bodyPr spcFirstLastPara="1" wrap="square" lIns="91425" tIns="91425" rIns="91425" bIns="91425" anchor="ctr" anchorCtr="0">
            <a:noAutofit/>
          </a:bodyPr>
          <a:lstStyle/>
          <a:p>
            <a:pPr marL="0" lvl="0" indent="0" algn="l" rtl="0">
              <a:lnSpc>
                <a:spcPct val="80000"/>
              </a:lnSpc>
              <a:spcBef>
                <a:spcPts val="0"/>
              </a:spcBef>
              <a:spcAft>
                <a:spcPts val="0"/>
              </a:spcAft>
              <a:buNone/>
            </a:pPr>
            <a:r>
              <a:rPr lang="en" sz="1200">
                <a:solidFill>
                  <a:srgbClr val="1E1B1C"/>
                </a:solidFill>
                <a:latin typeface="Nunito"/>
                <a:ea typeface="Nunito"/>
                <a:cs typeface="Nunito"/>
                <a:sym typeface="Nunito"/>
              </a:rPr>
              <a:t>Prepare a full, initialed Lesson Plan for each formal observation.</a:t>
            </a:r>
            <a:endParaRPr sz="1200">
              <a:solidFill>
                <a:srgbClr val="000000"/>
              </a:solidFill>
            </a:endParaRPr>
          </a:p>
        </p:txBody>
      </p:sp>
      <p:sp>
        <p:nvSpPr>
          <p:cNvPr id="670" name="Google Shape;670;p102"/>
          <p:cNvSpPr/>
          <p:nvPr/>
        </p:nvSpPr>
        <p:spPr>
          <a:xfrm>
            <a:off x="3893375" y="3021687"/>
            <a:ext cx="97800" cy="108300"/>
          </a:xfrm>
          <a:prstGeom prst="rect">
            <a:avLst/>
          </a:prstGeom>
          <a:solidFill>
            <a:srgbClr val="9A8C7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200"/>
          </a:p>
        </p:txBody>
      </p:sp>
      <p:sp>
        <p:nvSpPr>
          <p:cNvPr id="671" name="Google Shape;671;p102"/>
          <p:cNvSpPr txBox="1"/>
          <p:nvPr/>
        </p:nvSpPr>
        <p:spPr>
          <a:xfrm>
            <a:off x="4012942" y="2906858"/>
            <a:ext cx="4575600" cy="354300"/>
          </a:xfrm>
          <a:prstGeom prst="rect">
            <a:avLst/>
          </a:prstGeom>
          <a:noFill/>
          <a:ln>
            <a:noFill/>
          </a:ln>
        </p:spPr>
        <p:txBody>
          <a:bodyPr spcFirstLastPara="1" wrap="square" lIns="91425" tIns="91425" rIns="91425" bIns="91425" anchor="ctr" anchorCtr="0">
            <a:noAutofit/>
          </a:bodyPr>
          <a:lstStyle/>
          <a:p>
            <a:pPr marL="0" lvl="0" indent="0" algn="l" rtl="0">
              <a:lnSpc>
                <a:spcPct val="80000"/>
              </a:lnSpc>
              <a:spcBef>
                <a:spcPts val="0"/>
              </a:spcBef>
              <a:spcAft>
                <a:spcPts val="0"/>
              </a:spcAft>
              <a:buNone/>
            </a:pPr>
            <a:r>
              <a:rPr lang="en" sz="1200">
                <a:solidFill>
                  <a:srgbClr val="1E1B1C"/>
                </a:solidFill>
                <a:latin typeface="Nunito"/>
                <a:ea typeface="Nunito"/>
                <a:cs typeface="Nunito"/>
                <a:sym typeface="Nunito"/>
              </a:rPr>
              <a:t>Participate in Feedback Checkpoint debriefs in Weeks 3 &amp; 9.</a:t>
            </a:r>
            <a:endParaRPr sz="1200">
              <a:solidFill>
                <a:srgbClr val="000000"/>
              </a:solidFill>
            </a:endParaRPr>
          </a:p>
        </p:txBody>
      </p:sp>
      <p:sp>
        <p:nvSpPr>
          <p:cNvPr id="672" name="Google Shape;672;p102"/>
          <p:cNvSpPr/>
          <p:nvPr/>
        </p:nvSpPr>
        <p:spPr>
          <a:xfrm>
            <a:off x="3893375" y="2480388"/>
            <a:ext cx="97800" cy="108300"/>
          </a:xfrm>
          <a:prstGeom prst="rect">
            <a:avLst/>
          </a:prstGeom>
          <a:solidFill>
            <a:srgbClr val="9A8C7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200"/>
          </a:p>
        </p:txBody>
      </p:sp>
      <p:sp>
        <p:nvSpPr>
          <p:cNvPr id="673" name="Google Shape;673;p102"/>
          <p:cNvSpPr txBox="1"/>
          <p:nvPr/>
        </p:nvSpPr>
        <p:spPr>
          <a:xfrm>
            <a:off x="4012942" y="2365585"/>
            <a:ext cx="4371300" cy="354300"/>
          </a:xfrm>
          <a:prstGeom prst="rect">
            <a:avLst/>
          </a:prstGeom>
          <a:noFill/>
          <a:ln>
            <a:noFill/>
          </a:ln>
        </p:spPr>
        <p:txBody>
          <a:bodyPr spcFirstLastPara="1" wrap="square" lIns="91425" tIns="91425" rIns="91425" bIns="91425" anchor="ctr" anchorCtr="0">
            <a:noAutofit/>
          </a:bodyPr>
          <a:lstStyle/>
          <a:p>
            <a:pPr marL="0" lvl="0" indent="0" algn="l" rtl="0">
              <a:lnSpc>
                <a:spcPct val="80000"/>
              </a:lnSpc>
              <a:spcBef>
                <a:spcPts val="0"/>
              </a:spcBef>
              <a:spcAft>
                <a:spcPts val="0"/>
              </a:spcAft>
              <a:buNone/>
            </a:pPr>
            <a:r>
              <a:rPr lang="en" sz="1200">
                <a:solidFill>
                  <a:srgbClr val="1E1B1C"/>
                </a:solidFill>
                <a:latin typeface="Nunito"/>
                <a:ea typeface="Nunito"/>
                <a:cs typeface="Nunito"/>
                <a:sym typeface="Nunito"/>
              </a:rPr>
              <a:t>Bring your written reflection to every conference.</a:t>
            </a:r>
            <a:endParaRPr sz="1200">
              <a:solidFill>
                <a:srgbClr val="000000"/>
              </a:solidFill>
              <a:latin typeface="Nunito"/>
              <a:ea typeface="Nunito"/>
              <a:cs typeface="Nunito"/>
              <a:sym typeface="Nunito"/>
            </a:endParaRPr>
          </a:p>
        </p:txBody>
      </p:sp>
      <p:sp>
        <p:nvSpPr>
          <p:cNvPr id="674" name="Google Shape;674;p102"/>
          <p:cNvSpPr/>
          <p:nvPr/>
        </p:nvSpPr>
        <p:spPr>
          <a:xfrm>
            <a:off x="3893375" y="3519012"/>
            <a:ext cx="97800" cy="108300"/>
          </a:xfrm>
          <a:prstGeom prst="rect">
            <a:avLst/>
          </a:prstGeom>
          <a:solidFill>
            <a:srgbClr val="9A8C7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200"/>
          </a:p>
        </p:txBody>
      </p:sp>
      <p:sp>
        <p:nvSpPr>
          <p:cNvPr id="675" name="Google Shape;675;p102"/>
          <p:cNvSpPr txBox="1"/>
          <p:nvPr/>
        </p:nvSpPr>
        <p:spPr>
          <a:xfrm>
            <a:off x="4012943" y="3404188"/>
            <a:ext cx="4640100" cy="354300"/>
          </a:xfrm>
          <a:prstGeom prst="rect">
            <a:avLst/>
          </a:prstGeom>
          <a:noFill/>
          <a:ln>
            <a:noFill/>
          </a:ln>
        </p:spPr>
        <p:txBody>
          <a:bodyPr spcFirstLastPara="1" wrap="square" lIns="91425" tIns="91425" rIns="91425" bIns="91425" anchor="ctr" anchorCtr="0">
            <a:noAutofit/>
          </a:bodyPr>
          <a:lstStyle/>
          <a:p>
            <a:pPr marL="0" lvl="0" indent="0" algn="l" rtl="0">
              <a:lnSpc>
                <a:spcPct val="80000"/>
              </a:lnSpc>
              <a:spcBef>
                <a:spcPts val="0"/>
              </a:spcBef>
              <a:spcAft>
                <a:spcPts val="0"/>
              </a:spcAft>
              <a:buNone/>
            </a:pPr>
            <a:r>
              <a:rPr lang="en" sz="1200">
                <a:solidFill>
                  <a:srgbClr val="1E1B1C"/>
                </a:solidFill>
                <a:latin typeface="Nunito"/>
                <a:ea typeface="Nunito"/>
                <a:cs typeface="Nunito"/>
                <a:sym typeface="Nunito"/>
              </a:rPr>
              <a:t>Sign evaluations to acknowledge receipt (not agreement).</a:t>
            </a:r>
            <a:endParaRPr sz="1200">
              <a:solidFill>
                <a:srgbClr val="000000"/>
              </a:solidFill>
            </a:endParaRPr>
          </a:p>
        </p:txBody>
      </p:sp>
      <p:sp>
        <p:nvSpPr>
          <p:cNvPr id="676" name="Google Shape;676;p102"/>
          <p:cNvSpPr/>
          <p:nvPr/>
        </p:nvSpPr>
        <p:spPr>
          <a:xfrm>
            <a:off x="3893375" y="4057024"/>
            <a:ext cx="97800" cy="108300"/>
          </a:xfrm>
          <a:prstGeom prst="rect">
            <a:avLst/>
          </a:prstGeom>
          <a:solidFill>
            <a:srgbClr val="9A8C7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200"/>
          </a:p>
        </p:txBody>
      </p:sp>
      <p:sp>
        <p:nvSpPr>
          <p:cNvPr id="677" name="Google Shape;677;p102"/>
          <p:cNvSpPr txBox="1"/>
          <p:nvPr/>
        </p:nvSpPr>
        <p:spPr>
          <a:xfrm>
            <a:off x="4012942" y="3942225"/>
            <a:ext cx="4371300" cy="354300"/>
          </a:xfrm>
          <a:prstGeom prst="rect">
            <a:avLst/>
          </a:prstGeom>
          <a:noFill/>
          <a:ln>
            <a:noFill/>
          </a:ln>
        </p:spPr>
        <p:txBody>
          <a:bodyPr spcFirstLastPara="1" wrap="square" lIns="91425" tIns="91425" rIns="91425" bIns="91425" anchor="ctr" anchorCtr="0">
            <a:noAutofit/>
          </a:bodyPr>
          <a:lstStyle/>
          <a:p>
            <a:pPr marL="0" lvl="0" indent="0" algn="l" rtl="0">
              <a:lnSpc>
                <a:spcPct val="80000"/>
              </a:lnSpc>
              <a:spcBef>
                <a:spcPts val="0"/>
              </a:spcBef>
              <a:spcAft>
                <a:spcPts val="0"/>
              </a:spcAft>
              <a:buNone/>
            </a:pPr>
            <a:r>
              <a:rPr lang="en" sz="1200">
                <a:solidFill>
                  <a:srgbClr val="1E1B1C"/>
                </a:solidFill>
                <a:latin typeface="Nunito"/>
                <a:ea typeface="Nunito"/>
                <a:cs typeface="Nunito"/>
                <a:sym typeface="Nunito"/>
              </a:rPr>
              <a:t>Apply feedback and report back on your next step.</a:t>
            </a:r>
            <a:endParaRPr sz="1200">
              <a:solidFill>
                <a:srgbClr val="000000"/>
              </a:solidFill>
            </a:endParaRPr>
          </a:p>
        </p:txBody>
      </p:sp>
      <p:sp>
        <p:nvSpPr>
          <p:cNvPr id="678" name="Google Shape;678;p102"/>
          <p:cNvSpPr txBox="1"/>
          <p:nvPr/>
        </p:nvSpPr>
        <p:spPr>
          <a:xfrm>
            <a:off x="528325" y="2990222"/>
            <a:ext cx="1102200" cy="957300"/>
          </a:xfrm>
          <a:prstGeom prst="rect">
            <a:avLst/>
          </a:prstGeom>
          <a:noFill/>
          <a:ln>
            <a:noFill/>
          </a:ln>
        </p:spPr>
        <p:txBody>
          <a:bodyPr spcFirstLastPara="1" wrap="square" lIns="99800" tIns="99800" rIns="99800" bIns="99800" anchor="t" anchorCtr="0">
            <a:noAutofit/>
          </a:bodyPr>
          <a:lstStyle/>
          <a:p>
            <a:pPr marL="0" lvl="0" indent="0" algn="ctr" rtl="0">
              <a:spcBef>
                <a:spcPts val="0"/>
              </a:spcBef>
              <a:spcAft>
                <a:spcPts val="1091"/>
              </a:spcAft>
              <a:buNone/>
            </a:pPr>
            <a:r>
              <a:rPr lang="en" sz="4800" b="1">
                <a:solidFill>
                  <a:schemeClr val="lt1"/>
                </a:solidFill>
                <a:latin typeface="Nunito"/>
                <a:ea typeface="Nunito"/>
                <a:cs typeface="Nunito"/>
                <a:sym typeface="Nunito"/>
              </a:rPr>
              <a:t>2</a:t>
            </a:r>
            <a:endParaRPr sz="4800">
              <a:solidFill>
                <a:schemeClr val="lt1"/>
              </a:solidFill>
            </a:endParaRPr>
          </a:p>
        </p:txBody>
      </p:sp>
      <p:sp>
        <p:nvSpPr>
          <p:cNvPr id="679" name="Google Shape;679;p102"/>
          <p:cNvSpPr txBox="1"/>
          <p:nvPr/>
        </p:nvSpPr>
        <p:spPr>
          <a:xfrm>
            <a:off x="1630525" y="2990225"/>
            <a:ext cx="1575300" cy="957300"/>
          </a:xfrm>
          <a:prstGeom prst="rect">
            <a:avLst/>
          </a:prstGeom>
          <a:noFill/>
          <a:ln>
            <a:noFill/>
          </a:ln>
        </p:spPr>
        <p:txBody>
          <a:bodyPr spcFirstLastPara="1" wrap="square" lIns="99800" tIns="99800" rIns="99800" bIns="99800" anchor="t" anchorCtr="0">
            <a:noAutofit/>
          </a:bodyPr>
          <a:lstStyle/>
          <a:p>
            <a:pPr marL="0" lvl="0" indent="0" algn="l" rtl="0">
              <a:spcBef>
                <a:spcPts val="0"/>
              </a:spcBef>
              <a:spcAft>
                <a:spcPts val="1091"/>
              </a:spcAft>
              <a:buNone/>
            </a:pPr>
            <a:r>
              <a:rPr lang="en" sz="1208" b="1">
                <a:solidFill>
                  <a:schemeClr val="lt1"/>
                </a:solidFill>
                <a:latin typeface="Nunito"/>
                <a:ea typeface="Nunito"/>
                <a:cs typeface="Nunito"/>
                <a:sym typeface="Nunito"/>
              </a:rPr>
              <a:t>Formal Observations of 45+ minutes per semester</a:t>
            </a:r>
            <a:endParaRPr sz="1208">
              <a:solidFill>
                <a:schemeClr val="lt1"/>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683"/>
        <p:cNvGrpSpPr/>
        <p:nvPr/>
      </p:nvGrpSpPr>
      <p:grpSpPr>
        <a:xfrm>
          <a:off x="0" y="0"/>
          <a:ext cx="0" cy="0"/>
          <a:chOff x="0" y="0"/>
          <a:chExt cx="0" cy="0"/>
        </a:xfrm>
      </p:grpSpPr>
      <p:sp>
        <p:nvSpPr>
          <p:cNvPr id="684" name="Google Shape;684;p103"/>
          <p:cNvSpPr txBox="1"/>
          <p:nvPr/>
        </p:nvSpPr>
        <p:spPr>
          <a:xfrm>
            <a:off x="307400" y="447675"/>
            <a:ext cx="8741100" cy="605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3000" b="1">
                <a:solidFill>
                  <a:schemeClr val="lt1"/>
                </a:solidFill>
                <a:latin typeface="Montserrat"/>
                <a:ea typeface="Montserrat"/>
                <a:cs typeface="Montserrat"/>
                <a:sym typeface="Montserrat"/>
              </a:rPr>
              <a:t>SUCCESSFUL COMPLETION</a:t>
            </a:r>
            <a:endParaRPr sz="3000">
              <a:solidFill>
                <a:schemeClr val="lt1"/>
              </a:solidFill>
              <a:latin typeface="Montserrat"/>
              <a:ea typeface="Montserrat"/>
              <a:cs typeface="Montserrat"/>
              <a:sym typeface="Montserrat"/>
            </a:endParaRPr>
          </a:p>
        </p:txBody>
      </p:sp>
      <p:cxnSp>
        <p:nvCxnSpPr>
          <p:cNvPr id="685" name="Google Shape;685;p103"/>
          <p:cNvCxnSpPr/>
          <p:nvPr/>
        </p:nvCxnSpPr>
        <p:spPr>
          <a:xfrm rot="10800000" flipH="1">
            <a:off x="368400" y="1028800"/>
            <a:ext cx="8337600" cy="9600"/>
          </a:xfrm>
          <a:prstGeom prst="straightConnector1">
            <a:avLst/>
          </a:prstGeom>
          <a:noFill/>
          <a:ln w="38100" cap="flat" cmpd="sng">
            <a:solidFill>
              <a:srgbClr val="9A8C77"/>
            </a:solidFill>
            <a:prstDash val="solid"/>
            <a:round/>
            <a:headEnd type="none" w="med" len="med"/>
            <a:tailEnd type="none" w="med" len="med"/>
          </a:ln>
        </p:spPr>
      </p:cxnSp>
      <p:sp>
        <p:nvSpPr>
          <p:cNvPr id="686" name="Google Shape;686;p103"/>
          <p:cNvSpPr/>
          <p:nvPr/>
        </p:nvSpPr>
        <p:spPr>
          <a:xfrm>
            <a:off x="-33300" y="0"/>
            <a:ext cx="9210600" cy="133500"/>
          </a:xfrm>
          <a:prstGeom prst="rect">
            <a:avLst/>
          </a:prstGeom>
          <a:solidFill>
            <a:srgbClr val="9A8C7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88" name="Google Shape;688;p103"/>
          <p:cNvSpPr/>
          <p:nvPr/>
        </p:nvSpPr>
        <p:spPr>
          <a:xfrm>
            <a:off x="368406" y="1353338"/>
            <a:ext cx="2699700" cy="3384000"/>
          </a:xfrm>
          <a:prstGeom prst="roundRect">
            <a:avLst>
              <a:gd name="adj" fmla="val 10075"/>
            </a:avLst>
          </a:prstGeom>
          <a:solidFill>
            <a:srgbClr val="9A8C77"/>
          </a:solidFill>
          <a:ln>
            <a:noFill/>
          </a:ln>
        </p:spPr>
        <p:txBody>
          <a:bodyPr spcFirstLastPara="1" wrap="square" lIns="91425" tIns="91425" rIns="91425" bIns="91425" anchor="ctr" anchorCtr="0">
            <a:noAutofit/>
          </a:bodyPr>
          <a:lstStyle/>
          <a:p>
            <a:pPr marL="0" lvl="0" indent="0" algn="ctr" rtl="0">
              <a:lnSpc>
                <a:spcPct val="90000"/>
              </a:lnSpc>
              <a:spcBef>
                <a:spcPts val="0"/>
              </a:spcBef>
              <a:spcAft>
                <a:spcPts val="0"/>
              </a:spcAft>
              <a:buNone/>
            </a:pPr>
            <a:endParaRPr>
              <a:solidFill>
                <a:schemeClr val="lt1"/>
              </a:solidFill>
            </a:endParaRPr>
          </a:p>
        </p:txBody>
      </p:sp>
      <p:sp>
        <p:nvSpPr>
          <p:cNvPr id="689" name="Google Shape;689;p103"/>
          <p:cNvSpPr txBox="1"/>
          <p:nvPr/>
        </p:nvSpPr>
        <p:spPr>
          <a:xfrm>
            <a:off x="368400" y="1353371"/>
            <a:ext cx="2699700" cy="3384000"/>
          </a:xfrm>
          <a:prstGeom prst="rect">
            <a:avLst/>
          </a:prstGeom>
          <a:noFill/>
          <a:ln>
            <a:noFill/>
          </a:ln>
        </p:spPr>
        <p:txBody>
          <a:bodyPr spcFirstLastPara="1" wrap="square" lIns="91425" tIns="91425" rIns="91425" bIns="91425" anchor="ctr" anchorCtr="0">
            <a:noAutofit/>
          </a:bodyPr>
          <a:lstStyle/>
          <a:p>
            <a:pPr marL="0" lvl="0" indent="0" algn="l" rtl="0">
              <a:lnSpc>
                <a:spcPct val="90000"/>
              </a:lnSpc>
              <a:spcBef>
                <a:spcPts val="0"/>
              </a:spcBef>
              <a:spcAft>
                <a:spcPts val="0"/>
              </a:spcAft>
              <a:buNone/>
            </a:pPr>
            <a:r>
              <a:rPr lang="en" sz="2400" b="1">
                <a:solidFill>
                  <a:schemeClr val="lt1"/>
                </a:solidFill>
                <a:latin typeface="Montserrat"/>
                <a:ea typeface="Montserrat"/>
                <a:cs typeface="Montserrat"/>
                <a:sym typeface="Montserrat"/>
              </a:rPr>
              <a:t>HOURS ARE NECESSARY</a:t>
            </a:r>
            <a:endParaRPr sz="2400" b="1">
              <a:solidFill>
                <a:schemeClr val="lt1"/>
              </a:solidFill>
              <a:latin typeface="Montserrat"/>
              <a:ea typeface="Montserrat"/>
              <a:cs typeface="Montserrat"/>
              <a:sym typeface="Montserrat"/>
            </a:endParaRPr>
          </a:p>
          <a:p>
            <a:pPr marL="0" lvl="0" indent="0" algn="l" rtl="0">
              <a:lnSpc>
                <a:spcPct val="90000"/>
              </a:lnSpc>
              <a:spcBef>
                <a:spcPts val="1000"/>
              </a:spcBef>
              <a:spcAft>
                <a:spcPts val="0"/>
              </a:spcAft>
              <a:buNone/>
            </a:pPr>
            <a:r>
              <a:rPr lang="en" sz="1800" b="1">
                <a:solidFill>
                  <a:schemeClr val="lt1"/>
                </a:solidFill>
                <a:latin typeface="Nunito"/>
                <a:ea typeface="Nunito"/>
                <a:cs typeface="Nunito"/>
                <a:sym typeface="Nunito"/>
              </a:rPr>
              <a:t>but hours alone do not equal successful completion.</a:t>
            </a:r>
            <a:endParaRPr sz="1800" b="1">
              <a:solidFill>
                <a:schemeClr val="lt1"/>
              </a:solidFill>
              <a:latin typeface="Nunito"/>
              <a:ea typeface="Nunito"/>
              <a:cs typeface="Nunito"/>
              <a:sym typeface="Nunito"/>
            </a:endParaRPr>
          </a:p>
          <a:p>
            <a:pPr marL="0" lvl="0" indent="0" algn="l" rtl="0">
              <a:lnSpc>
                <a:spcPct val="90000"/>
              </a:lnSpc>
              <a:spcBef>
                <a:spcPts val="1000"/>
              </a:spcBef>
              <a:spcAft>
                <a:spcPts val="0"/>
              </a:spcAft>
              <a:buNone/>
            </a:pPr>
            <a:r>
              <a:rPr lang="en" sz="1200" b="1">
                <a:solidFill>
                  <a:schemeClr val="lt1"/>
                </a:solidFill>
                <a:latin typeface="Nunito"/>
                <a:ea typeface="Nunito"/>
                <a:cs typeface="Nunito"/>
                <a:sym typeface="Nunito"/>
              </a:rPr>
              <a:t>Both recommendations are earned through your documented daily performance.</a:t>
            </a:r>
            <a:endParaRPr sz="1200" b="1">
              <a:solidFill>
                <a:schemeClr val="lt1"/>
              </a:solidFill>
              <a:latin typeface="Nunito"/>
              <a:ea typeface="Nunito"/>
              <a:cs typeface="Nunito"/>
              <a:sym typeface="Nunito"/>
            </a:endParaRPr>
          </a:p>
        </p:txBody>
      </p:sp>
      <p:sp>
        <p:nvSpPr>
          <p:cNvPr id="690" name="Google Shape;690;p103"/>
          <p:cNvSpPr txBox="1"/>
          <p:nvPr/>
        </p:nvSpPr>
        <p:spPr>
          <a:xfrm>
            <a:off x="3229000" y="1331000"/>
            <a:ext cx="5531700" cy="604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 sz="1800" b="1">
                <a:solidFill>
                  <a:schemeClr val="lt1"/>
                </a:solidFill>
                <a:latin typeface="Nunito"/>
                <a:ea typeface="Nunito"/>
                <a:cs typeface="Nunito"/>
                <a:sym typeface="Nunito"/>
              </a:rPr>
              <a:t>The Candidate must…</a:t>
            </a:r>
            <a:endParaRPr sz="1800" b="1">
              <a:solidFill>
                <a:schemeClr val="lt1"/>
              </a:solidFill>
              <a:latin typeface="Nunito"/>
              <a:ea typeface="Nunito"/>
              <a:cs typeface="Nunito"/>
              <a:sym typeface="Nunito"/>
            </a:endParaRPr>
          </a:p>
          <a:p>
            <a:pPr marL="0" lvl="0" indent="0" algn="l" rtl="0">
              <a:lnSpc>
                <a:spcPct val="106000"/>
              </a:lnSpc>
              <a:spcBef>
                <a:spcPts val="800"/>
              </a:spcBef>
              <a:spcAft>
                <a:spcPts val="900"/>
              </a:spcAft>
              <a:buNone/>
            </a:pPr>
            <a:endParaRPr>
              <a:solidFill>
                <a:schemeClr val="lt1"/>
              </a:solidFill>
              <a:latin typeface="Nunito"/>
              <a:ea typeface="Nunito"/>
              <a:cs typeface="Nunito"/>
              <a:sym typeface="Nunito"/>
            </a:endParaRPr>
          </a:p>
        </p:txBody>
      </p:sp>
      <p:sp>
        <p:nvSpPr>
          <p:cNvPr id="691" name="Google Shape;691;p103"/>
          <p:cNvSpPr/>
          <p:nvPr/>
        </p:nvSpPr>
        <p:spPr>
          <a:xfrm>
            <a:off x="3377197" y="1961738"/>
            <a:ext cx="119100" cy="1419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endParaRPr>
          </a:p>
        </p:txBody>
      </p:sp>
      <p:sp>
        <p:nvSpPr>
          <p:cNvPr id="692" name="Google Shape;692;p103"/>
          <p:cNvSpPr txBox="1"/>
          <p:nvPr/>
        </p:nvSpPr>
        <p:spPr>
          <a:xfrm>
            <a:off x="3522900" y="1790005"/>
            <a:ext cx="4960800" cy="463800"/>
          </a:xfrm>
          <a:prstGeom prst="rect">
            <a:avLst/>
          </a:prstGeom>
          <a:noFill/>
          <a:ln>
            <a:noFill/>
          </a:ln>
        </p:spPr>
        <p:txBody>
          <a:bodyPr spcFirstLastPara="1" wrap="square" lIns="91425" tIns="91425" rIns="91425" bIns="91425" anchor="ctr" anchorCtr="0">
            <a:noAutofit/>
          </a:bodyPr>
          <a:lstStyle/>
          <a:p>
            <a:pPr marL="0" lvl="0" indent="0" algn="l" rtl="0">
              <a:lnSpc>
                <a:spcPct val="80000"/>
              </a:lnSpc>
              <a:spcBef>
                <a:spcPts val="0"/>
              </a:spcBef>
              <a:spcAft>
                <a:spcPts val="0"/>
              </a:spcAft>
              <a:buNone/>
            </a:pPr>
            <a:r>
              <a:rPr lang="en">
                <a:solidFill>
                  <a:schemeClr val="lt1"/>
                </a:solidFill>
                <a:latin typeface="Nunito"/>
                <a:ea typeface="Nunito"/>
                <a:cs typeface="Nunito"/>
                <a:sym typeface="Nunito"/>
              </a:rPr>
              <a:t>Complete AT LEAST 490 verified hours.</a:t>
            </a:r>
            <a:endParaRPr>
              <a:solidFill>
                <a:schemeClr val="lt1"/>
              </a:solidFill>
            </a:endParaRPr>
          </a:p>
        </p:txBody>
      </p:sp>
      <p:sp>
        <p:nvSpPr>
          <p:cNvPr id="693" name="Google Shape;693;p103"/>
          <p:cNvSpPr/>
          <p:nvPr/>
        </p:nvSpPr>
        <p:spPr>
          <a:xfrm>
            <a:off x="3377197" y="2867994"/>
            <a:ext cx="119100" cy="1419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endParaRPr>
          </a:p>
        </p:txBody>
      </p:sp>
      <p:sp>
        <p:nvSpPr>
          <p:cNvPr id="694" name="Google Shape;694;p103"/>
          <p:cNvSpPr txBox="1"/>
          <p:nvPr/>
        </p:nvSpPr>
        <p:spPr>
          <a:xfrm>
            <a:off x="3522900" y="2717660"/>
            <a:ext cx="5575800" cy="463800"/>
          </a:xfrm>
          <a:prstGeom prst="rect">
            <a:avLst/>
          </a:prstGeom>
          <a:noFill/>
          <a:ln>
            <a:noFill/>
          </a:ln>
        </p:spPr>
        <p:txBody>
          <a:bodyPr spcFirstLastPara="1" wrap="square" lIns="91425" tIns="91425" rIns="91425" bIns="91425" anchor="ctr" anchorCtr="0">
            <a:noAutofit/>
          </a:bodyPr>
          <a:lstStyle/>
          <a:p>
            <a:pPr marL="0" lvl="0" indent="0" algn="l" rtl="0">
              <a:lnSpc>
                <a:spcPct val="80000"/>
              </a:lnSpc>
              <a:spcBef>
                <a:spcPts val="0"/>
              </a:spcBef>
              <a:spcAft>
                <a:spcPts val="0"/>
              </a:spcAft>
              <a:buNone/>
            </a:pPr>
            <a:r>
              <a:rPr lang="en">
                <a:solidFill>
                  <a:schemeClr val="lt1"/>
                </a:solidFill>
                <a:latin typeface="Nunito"/>
                <a:ea typeface="Nunito"/>
                <a:cs typeface="Nunito"/>
                <a:sym typeface="Nunito"/>
              </a:rPr>
              <a:t>Complete observations, evaluations, coursework, &amp; documentation.</a:t>
            </a:r>
            <a:endParaRPr>
              <a:solidFill>
                <a:schemeClr val="lt1"/>
              </a:solidFill>
            </a:endParaRPr>
          </a:p>
        </p:txBody>
      </p:sp>
      <p:sp>
        <p:nvSpPr>
          <p:cNvPr id="695" name="Google Shape;695;p103"/>
          <p:cNvSpPr/>
          <p:nvPr/>
        </p:nvSpPr>
        <p:spPr>
          <a:xfrm>
            <a:off x="3377197" y="2404116"/>
            <a:ext cx="119100" cy="1419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endParaRPr>
          </a:p>
        </p:txBody>
      </p:sp>
      <p:sp>
        <p:nvSpPr>
          <p:cNvPr id="696" name="Google Shape;696;p103"/>
          <p:cNvSpPr txBox="1"/>
          <p:nvPr/>
        </p:nvSpPr>
        <p:spPr>
          <a:xfrm>
            <a:off x="3522900" y="2253816"/>
            <a:ext cx="5326800" cy="463800"/>
          </a:xfrm>
          <a:prstGeom prst="rect">
            <a:avLst/>
          </a:prstGeom>
          <a:noFill/>
          <a:ln>
            <a:noFill/>
          </a:ln>
        </p:spPr>
        <p:txBody>
          <a:bodyPr spcFirstLastPara="1" wrap="square" lIns="91425" tIns="91425" rIns="91425" bIns="91425" anchor="ctr" anchorCtr="0">
            <a:noAutofit/>
          </a:bodyPr>
          <a:lstStyle/>
          <a:p>
            <a:pPr marL="0" lvl="0" indent="0" algn="l" rtl="0">
              <a:lnSpc>
                <a:spcPct val="80000"/>
              </a:lnSpc>
              <a:spcBef>
                <a:spcPts val="0"/>
              </a:spcBef>
              <a:spcAft>
                <a:spcPts val="0"/>
              </a:spcAft>
              <a:buNone/>
            </a:pPr>
            <a:r>
              <a:rPr lang="en">
                <a:solidFill>
                  <a:schemeClr val="lt1"/>
                </a:solidFill>
                <a:latin typeface="Nunito"/>
                <a:ea typeface="Nunito"/>
                <a:cs typeface="Nunito"/>
                <a:sym typeface="Nunito"/>
              </a:rPr>
              <a:t>Demonstrate proficiency in applicable educator standards.</a:t>
            </a:r>
            <a:endParaRPr>
              <a:solidFill>
                <a:schemeClr val="lt1"/>
              </a:solidFill>
              <a:latin typeface="Nunito"/>
              <a:ea typeface="Nunito"/>
              <a:cs typeface="Nunito"/>
              <a:sym typeface="Nunito"/>
            </a:endParaRPr>
          </a:p>
        </p:txBody>
      </p:sp>
      <p:sp>
        <p:nvSpPr>
          <p:cNvPr id="697" name="Google Shape;697;p103"/>
          <p:cNvSpPr/>
          <p:nvPr/>
        </p:nvSpPr>
        <p:spPr>
          <a:xfrm>
            <a:off x="3377197" y="3331841"/>
            <a:ext cx="119100" cy="1419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endParaRPr>
          </a:p>
        </p:txBody>
      </p:sp>
      <p:sp>
        <p:nvSpPr>
          <p:cNvPr id="698" name="Google Shape;698;p103"/>
          <p:cNvSpPr txBox="1"/>
          <p:nvPr/>
        </p:nvSpPr>
        <p:spPr>
          <a:xfrm>
            <a:off x="3522900" y="3181514"/>
            <a:ext cx="5654400" cy="463800"/>
          </a:xfrm>
          <a:prstGeom prst="rect">
            <a:avLst/>
          </a:prstGeom>
          <a:noFill/>
          <a:ln>
            <a:noFill/>
          </a:ln>
        </p:spPr>
        <p:txBody>
          <a:bodyPr spcFirstLastPara="1" wrap="square" lIns="91425" tIns="91425" rIns="91425" bIns="91425" anchor="ctr" anchorCtr="0">
            <a:noAutofit/>
          </a:bodyPr>
          <a:lstStyle/>
          <a:p>
            <a:pPr marL="0" lvl="0" indent="0" algn="l" rtl="0">
              <a:lnSpc>
                <a:spcPct val="80000"/>
              </a:lnSpc>
              <a:spcBef>
                <a:spcPts val="0"/>
              </a:spcBef>
              <a:spcAft>
                <a:spcPts val="0"/>
              </a:spcAft>
              <a:buNone/>
            </a:pPr>
            <a:r>
              <a:rPr lang="en">
                <a:solidFill>
                  <a:schemeClr val="lt1"/>
                </a:solidFill>
                <a:latin typeface="Nunito"/>
                <a:ea typeface="Nunito"/>
                <a:cs typeface="Nunito"/>
                <a:sym typeface="Nunito"/>
              </a:rPr>
              <a:t>Earn “Developing”+ in every T-TESS domain on Final Evaluation.</a:t>
            </a:r>
            <a:endParaRPr>
              <a:solidFill>
                <a:schemeClr val="lt1"/>
              </a:solidFill>
            </a:endParaRPr>
          </a:p>
        </p:txBody>
      </p:sp>
      <p:sp>
        <p:nvSpPr>
          <p:cNvPr id="699" name="Google Shape;699;p103"/>
          <p:cNvSpPr/>
          <p:nvPr/>
        </p:nvSpPr>
        <p:spPr>
          <a:xfrm>
            <a:off x="3377197" y="3795623"/>
            <a:ext cx="119100" cy="1419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endParaRPr>
          </a:p>
        </p:txBody>
      </p:sp>
      <p:sp>
        <p:nvSpPr>
          <p:cNvPr id="700" name="Google Shape;700;p103"/>
          <p:cNvSpPr txBox="1"/>
          <p:nvPr/>
        </p:nvSpPr>
        <p:spPr>
          <a:xfrm>
            <a:off x="3522900" y="3645328"/>
            <a:ext cx="5326800" cy="463800"/>
          </a:xfrm>
          <a:prstGeom prst="rect">
            <a:avLst/>
          </a:prstGeom>
          <a:noFill/>
          <a:ln>
            <a:noFill/>
          </a:ln>
        </p:spPr>
        <p:txBody>
          <a:bodyPr spcFirstLastPara="1" wrap="square" lIns="91425" tIns="91425" rIns="91425" bIns="91425" anchor="ctr" anchorCtr="0">
            <a:noAutofit/>
          </a:bodyPr>
          <a:lstStyle/>
          <a:p>
            <a:pPr marL="0" lvl="0" indent="0" algn="l" rtl="0">
              <a:lnSpc>
                <a:spcPct val="80000"/>
              </a:lnSpc>
              <a:spcBef>
                <a:spcPts val="0"/>
              </a:spcBef>
              <a:spcAft>
                <a:spcPts val="0"/>
              </a:spcAft>
              <a:buNone/>
            </a:pPr>
            <a:r>
              <a:rPr lang="en">
                <a:solidFill>
                  <a:schemeClr val="lt1"/>
                </a:solidFill>
                <a:latin typeface="Nunito"/>
                <a:ea typeface="Nunito"/>
                <a:cs typeface="Nunito"/>
                <a:sym typeface="Nunito"/>
              </a:rPr>
              <a:t>Meet professionalism and ethical conduct expectations.</a:t>
            </a:r>
            <a:endParaRPr>
              <a:solidFill>
                <a:schemeClr val="lt1"/>
              </a:solidFill>
            </a:endParaRPr>
          </a:p>
        </p:txBody>
      </p:sp>
      <p:sp>
        <p:nvSpPr>
          <p:cNvPr id="701" name="Google Shape;701;p103"/>
          <p:cNvSpPr/>
          <p:nvPr/>
        </p:nvSpPr>
        <p:spPr>
          <a:xfrm>
            <a:off x="3377197" y="4295996"/>
            <a:ext cx="119100" cy="1419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endParaRPr>
          </a:p>
        </p:txBody>
      </p:sp>
      <p:sp>
        <p:nvSpPr>
          <p:cNvPr id="702" name="Google Shape;702;p103"/>
          <p:cNvSpPr txBox="1"/>
          <p:nvPr/>
        </p:nvSpPr>
        <p:spPr>
          <a:xfrm>
            <a:off x="3522900" y="4145702"/>
            <a:ext cx="5326800" cy="4638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None/>
            </a:pPr>
            <a:r>
              <a:rPr lang="en">
                <a:solidFill>
                  <a:schemeClr val="lt1"/>
                </a:solidFill>
                <a:latin typeface="Nunito"/>
                <a:ea typeface="Nunito"/>
                <a:cs typeface="Nunito"/>
                <a:sym typeface="Nunito"/>
              </a:rPr>
              <a:t>Receive recommendations from both the Cooperating Teacher &amp; Field Supervisor.</a:t>
            </a:r>
            <a:endParaRPr>
              <a:solidFill>
                <a:schemeClr val="lt1"/>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706"/>
        <p:cNvGrpSpPr/>
        <p:nvPr/>
      </p:nvGrpSpPr>
      <p:grpSpPr>
        <a:xfrm>
          <a:off x="0" y="0"/>
          <a:ext cx="0" cy="0"/>
          <a:chOff x="0" y="0"/>
          <a:chExt cx="0" cy="0"/>
        </a:xfrm>
      </p:grpSpPr>
      <p:sp>
        <p:nvSpPr>
          <p:cNvPr id="707" name="Google Shape;707;p104"/>
          <p:cNvSpPr/>
          <p:nvPr/>
        </p:nvSpPr>
        <p:spPr>
          <a:xfrm>
            <a:off x="0" y="3362400"/>
            <a:ext cx="9144000" cy="1781100"/>
          </a:xfrm>
          <a:prstGeom prst="rect">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cxnSp>
        <p:nvCxnSpPr>
          <p:cNvPr id="708" name="Google Shape;708;p104"/>
          <p:cNvCxnSpPr/>
          <p:nvPr/>
        </p:nvCxnSpPr>
        <p:spPr>
          <a:xfrm rot="10800000" flipH="1">
            <a:off x="-14262" y="3362400"/>
            <a:ext cx="9172500" cy="5700"/>
          </a:xfrm>
          <a:prstGeom prst="straightConnector1">
            <a:avLst/>
          </a:prstGeom>
          <a:noFill/>
          <a:ln w="114300" cap="flat" cmpd="sng">
            <a:solidFill>
              <a:srgbClr val="9A8C77"/>
            </a:solidFill>
            <a:prstDash val="solid"/>
            <a:round/>
            <a:headEnd type="none" w="med" len="med"/>
            <a:tailEnd type="none" w="med" len="med"/>
          </a:ln>
        </p:spPr>
      </p:cxnSp>
      <p:pic>
        <p:nvPicPr>
          <p:cNvPr id="709" name="Google Shape;709;p104"/>
          <p:cNvPicPr preferRelativeResize="0"/>
          <p:nvPr/>
        </p:nvPicPr>
        <p:blipFill rotWithShape="1">
          <a:blip r:embed="rId3">
            <a:alphaModFix amt="70000"/>
          </a:blip>
          <a:srcRect t="17832" b="20271"/>
          <a:stretch/>
        </p:blipFill>
        <p:spPr>
          <a:xfrm>
            <a:off x="146650" y="3429963"/>
            <a:ext cx="8850724" cy="1713526"/>
          </a:xfrm>
          <a:prstGeom prst="rect">
            <a:avLst/>
          </a:prstGeom>
          <a:noFill/>
          <a:ln>
            <a:noFill/>
          </a:ln>
        </p:spPr>
      </p:pic>
      <p:sp>
        <p:nvSpPr>
          <p:cNvPr id="710" name="Google Shape;710;p104"/>
          <p:cNvSpPr txBox="1"/>
          <p:nvPr/>
        </p:nvSpPr>
        <p:spPr>
          <a:xfrm>
            <a:off x="1813000" y="787000"/>
            <a:ext cx="7331100" cy="1581000"/>
          </a:xfrm>
          <a:prstGeom prst="rect">
            <a:avLst/>
          </a:prstGeom>
          <a:noFill/>
          <a:ln>
            <a:noFill/>
          </a:ln>
        </p:spPr>
        <p:txBody>
          <a:bodyPr spcFirstLastPara="1" wrap="square" lIns="91425" tIns="91425" rIns="91425" bIns="91425" anchor="ctr" anchorCtr="0">
            <a:noAutofit/>
          </a:bodyPr>
          <a:lstStyle/>
          <a:p>
            <a:pPr marL="114300" lvl="0" indent="0" algn="l" rtl="0">
              <a:spcBef>
                <a:spcPts val="0"/>
              </a:spcBef>
              <a:spcAft>
                <a:spcPts val="0"/>
              </a:spcAft>
              <a:buClr>
                <a:schemeClr val="dk1"/>
              </a:buClr>
              <a:buSzPts val="1100"/>
              <a:buFont typeface="Arial"/>
              <a:buNone/>
            </a:pPr>
            <a:r>
              <a:rPr lang="en" sz="3900" b="1">
                <a:solidFill>
                  <a:schemeClr val="lt1"/>
                </a:solidFill>
                <a:latin typeface="Montserrat"/>
                <a:ea typeface="Montserrat"/>
                <a:cs typeface="Montserrat"/>
                <a:sym typeface="Montserrat"/>
              </a:rPr>
              <a:t>PROFESSIONAL CONDUCT</a:t>
            </a:r>
            <a:endParaRPr sz="3900" b="1">
              <a:solidFill>
                <a:schemeClr val="lt1"/>
              </a:solidFill>
              <a:latin typeface="Montserrat"/>
              <a:ea typeface="Montserrat"/>
              <a:cs typeface="Montserrat"/>
              <a:sym typeface="Montserrat"/>
            </a:endParaRPr>
          </a:p>
          <a:p>
            <a:pPr marL="114300" lvl="0" indent="0" algn="l" rtl="0">
              <a:spcBef>
                <a:spcPts val="0"/>
              </a:spcBef>
              <a:spcAft>
                <a:spcPts val="0"/>
              </a:spcAft>
              <a:buNone/>
            </a:pPr>
            <a:r>
              <a:rPr lang="en" sz="2700">
                <a:solidFill>
                  <a:schemeClr val="lt1"/>
                </a:solidFill>
                <a:latin typeface="Nunito"/>
                <a:ea typeface="Nunito"/>
                <a:cs typeface="Nunito"/>
                <a:sym typeface="Nunito"/>
              </a:rPr>
              <a:t>Ethics, Communication, Confidentiality, &amp; Professional Boundaries</a:t>
            </a:r>
            <a:endParaRPr sz="900" i="1">
              <a:solidFill>
                <a:schemeClr val="lt1"/>
              </a:solidFill>
              <a:latin typeface="Nunito"/>
              <a:ea typeface="Nunito"/>
              <a:cs typeface="Nunito"/>
              <a:sym typeface="Nunito"/>
            </a:endParaRPr>
          </a:p>
        </p:txBody>
      </p:sp>
      <p:sp>
        <p:nvSpPr>
          <p:cNvPr id="711" name="Google Shape;711;p104"/>
          <p:cNvSpPr/>
          <p:nvPr/>
        </p:nvSpPr>
        <p:spPr>
          <a:xfrm>
            <a:off x="223000" y="787000"/>
            <a:ext cx="1590000" cy="1581000"/>
          </a:xfrm>
          <a:prstGeom prst="rect">
            <a:avLst/>
          </a:prstGeom>
          <a:solidFill>
            <a:srgbClr val="9A8C77"/>
          </a:solidFill>
          <a:ln>
            <a:noFill/>
          </a:ln>
        </p:spPr>
        <p:txBody>
          <a:bodyPr spcFirstLastPara="1" wrap="square" lIns="107325" tIns="107325" rIns="107325" bIns="107325" anchor="ctr" anchorCtr="0">
            <a:noAutofit/>
          </a:bodyPr>
          <a:lstStyle/>
          <a:p>
            <a:pPr marL="0" lvl="0" indent="0" algn="ctr" rtl="0">
              <a:spcBef>
                <a:spcPts val="0"/>
              </a:spcBef>
              <a:spcAft>
                <a:spcPts val="0"/>
              </a:spcAft>
              <a:buNone/>
            </a:pPr>
            <a:r>
              <a:rPr lang="en" sz="8300" b="1">
                <a:solidFill>
                  <a:schemeClr val="lt1"/>
                </a:solidFill>
                <a:latin typeface="Montserrat"/>
                <a:ea typeface="Montserrat"/>
                <a:cs typeface="Montserrat"/>
                <a:sym typeface="Montserrat"/>
              </a:rPr>
              <a:t>02</a:t>
            </a:r>
            <a:endParaRPr sz="8300" b="1">
              <a:solidFill>
                <a:schemeClr val="lt1"/>
              </a:solidFill>
              <a:latin typeface="Montserrat"/>
              <a:ea typeface="Montserrat"/>
              <a:cs typeface="Montserrat"/>
              <a:sym typeface="Montserra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15"/>
        <p:cNvGrpSpPr/>
        <p:nvPr/>
      </p:nvGrpSpPr>
      <p:grpSpPr>
        <a:xfrm>
          <a:off x="0" y="0"/>
          <a:ext cx="0" cy="0"/>
          <a:chOff x="0" y="0"/>
          <a:chExt cx="0" cy="0"/>
        </a:xfrm>
      </p:grpSpPr>
      <p:sp>
        <p:nvSpPr>
          <p:cNvPr id="716" name="Google Shape;716;p105"/>
          <p:cNvSpPr txBox="1"/>
          <p:nvPr/>
        </p:nvSpPr>
        <p:spPr>
          <a:xfrm>
            <a:off x="307400" y="447675"/>
            <a:ext cx="8741100" cy="605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3000" b="1">
                <a:solidFill>
                  <a:srgbClr val="212121"/>
                </a:solidFill>
                <a:latin typeface="Montserrat"/>
                <a:ea typeface="Montserrat"/>
                <a:cs typeface="Montserrat"/>
                <a:sym typeface="Montserrat"/>
              </a:rPr>
              <a:t>PROFESSIONAL EXPECTATIONS</a:t>
            </a:r>
            <a:endParaRPr sz="3000">
              <a:solidFill>
                <a:srgbClr val="212121"/>
              </a:solidFill>
              <a:latin typeface="Montserrat"/>
              <a:ea typeface="Montserrat"/>
              <a:cs typeface="Montserrat"/>
              <a:sym typeface="Montserrat"/>
            </a:endParaRPr>
          </a:p>
        </p:txBody>
      </p:sp>
      <p:cxnSp>
        <p:nvCxnSpPr>
          <p:cNvPr id="717" name="Google Shape;717;p105"/>
          <p:cNvCxnSpPr/>
          <p:nvPr/>
        </p:nvCxnSpPr>
        <p:spPr>
          <a:xfrm>
            <a:off x="368400" y="1038400"/>
            <a:ext cx="8331900" cy="6900"/>
          </a:xfrm>
          <a:prstGeom prst="straightConnector1">
            <a:avLst/>
          </a:prstGeom>
          <a:noFill/>
          <a:ln w="38100" cap="flat" cmpd="sng">
            <a:solidFill>
              <a:srgbClr val="9A8C77"/>
            </a:solidFill>
            <a:prstDash val="solid"/>
            <a:round/>
            <a:headEnd type="none" w="med" len="med"/>
            <a:tailEnd type="none" w="med" len="med"/>
          </a:ln>
        </p:spPr>
      </p:cxnSp>
      <p:sp>
        <p:nvSpPr>
          <p:cNvPr id="718" name="Google Shape;718;p105"/>
          <p:cNvSpPr/>
          <p:nvPr/>
        </p:nvSpPr>
        <p:spPr>
          <a:xfrm>
            <a:off x="-33300" y="0"/>
            <a:ext cx="9210600" cy="133500"/>
          </a:xfrm>
          <a:prstGeom prst="rect">
            <a:avLst/>
          </a:prstGeom>
          <a:solidFill>
            <a:srgbClr val="9A8C7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20" name="Google Shape;720;p105"/>
          <p:cNvSpPr/>
          <p:nvPr/>
        </p:nvSpPr>
        <p:spPr>
          <a:xfrm>
            <a:off x="307400" y="4383475"/>
            <a:ext cx="8407200" cy="350700"/>
          </a:xfrm>
          <a:prstGeom prst="roundRect">
            <a:avLst>
              <a:gd name="adj" fmla="val 6066"/>
            </a:avLst>
          </a:prstGeom>
          <a:solidFill>
            <a:srgbClr val="313131"/>
          </a:solidFill>
          <a:ln>
            <a:noFill/>
          </a:ln>
        </p:spPr>
        <p:txBody>
          <a:bodyPr spcFirstLastPara="1" wrap="square" lIns="91425" tIns="91425" rIns="91425" bIns="91425" anchor="ctr" anchorCtr="0">
            <a:noAutofit/>
          </a:bodyPr>
          <a:lstStyle/>
          <a:p>
            <a:pPr marL="0" marR="0" lvl="0" indent="0" algn="ctr" rtl="0">
              <a:spcBef>
                <a:spcPts val="0"/>
              </a:spcBef>
              <a:spcAft>
                <a:spcPts val="0"/>
              </a:spcAft>
              <a:buNone/>
            </a:pPr>
            <a:r>
              <a:rPr lang="en" i="1">
                <a:solidFill>
                  <a:schemeClr val="lt1"/>
                </a:solidFill>
                <a:latin typeface="Nunito"/>
                <a:ea typeface="Nunito"/>
                <a:cs typeface="Nunito"/>
                <a:sym typeface="Nunito"/>
              </a:rPr>
              <a:t>Never serve as the sole adult or a substitute teacher, even briefly. Never transport students. If asked, decline and tell your Field Supervisor the same day.</a:t>
            </a:r>
            <a:endParaRPr i="1">
              <a:solidFill>
                <a:schemeClr val="lt1"/>
              </a:solidFill>
              <a:latin typeface="Nunito"/>
              <a:ea typeface="Nunito"/>
              <a:cs typeface="Nunito"/>
              <a:sym typeface="Nunito"/>
            </a:endParaRPr>
          </a:p>
        </p:txBody>
      </p:sp>
      <p:sp>
        <p:nvSpPr>
          <p:cNvPr id="721" name="Google Shape;721;p105"/>
          <p:cNvSpPr/>
          <p:nvPr/>
        </p:nvSpPr>
        <p:spPr>
          <a:xfrm>
            <a:off x="2324375" y="1366950"/>
            <a:ext cx="6381600" cy="479700"/>
          </a:xfrm>
          <a:prstGeom prst="roundRect">
            <a:avLst>
              <a:gd name="adj" fmla="val 6066"/>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Clr>
                <a:schemeClr val="dk1"/>
              </a:buClr>
              <a:buSzPts val="1100"/>
              <a:buFont typeface="Arial"/>
              <a:buNone/>
            </a:pPr>
            <a:r>
              <a:rPr lang="en" sz="1100">
                <a:solidFill>
                  <a:srgbClr val="231F20"/>
                </a:solidFill>
                <a:latin typeface="Nunito"/>
                <a:ea typeface="Nunito"/>
                <a:cs typeface="Nunito"/>
                <a:sym typeface="Nunito"/>
              </a:rPr>
              <a:t>Arrive 10–15 minutes early. Notify your Cooperating Teacher and Field Supervisor of absences in advance. Make up missed hours.</a:t>
            </a:r>
            <a:endParaRPr sz="1100">
              <a:solidFill>
                <a:srgbClr val="231F20"/>
              </a:solidFill>
              <a:latin typeface="Nunito"/>
              <a:ea typeface="Nunito"/>
              <a:cs typeface="Nunito"/>
              <a:sym typeface="Nunito"/>
            </a:endParaRPr>
          </a:p>
        </p:txBody>
      </p:sp>
      <p:sp>
        <p:nvSpPr>
          <p:cNvPr id="722" name="Google Shape;722;p105"/>
          <p:cNvSpPr/>
          <p:nvPr/>
        </p:nvSpPr>
        <p:spPr>
          <a:xfrm>
            <a:off x="2324400" y="1946792"/>
            <a:ext cx="6381600" cy="479700"/>
          </a:xfrm>
          <a:prstGeom prst="roundRect">
            <a:avLst>
              <a:gd name="adj" fmla="val 6066"/>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Clr>
                <a:schemeClr val="dk1"/>
              </a:buClr>
              <a:buSzPts val="1100"/>
              <a:buFont typeface="Arial"/>
              <a:buNone/>
            </a:pPr>
            <a:r>
              <a:rPr lang="en" sz="1100">
                <a:solidFill>
                  <a:srgbClr val="231F20"/>
                </a:solidFill>
                <a:latin typeface="Nunito"/>
                <a:ea typeface="Nunito"/>
                <a:cs typeface="Nunito"/>
                <a:sym typeface="Nunito"/>
              </a:rPr>
              <a:t>Use professional channels, respond within 24 hours, and communicate schedule changes promptly.</a:t>
            </a:r>
            <a:endParaRPr sz="1100">
              <a:solidFill>
                <a:srgbClr val="231F20"/>
              </a:solidFill>
              <a:latin typeface="Nunito"/>
              <a:ea typeface="Nunito"/>
              <a:cs typeface="Nunito"/>
              <a:sym typeface="Nunito"/>
            </a:endParaRPr>
          </a:p>
        </p:txBody>
      </p:sp>
      <p:sp>
        <p:nvSpPr>
          <p:cNvPr id="723" name="Google Shape;723;p105"/>
          <p:cNvSpPr txBox="1"/>
          <p:nvPr/>
        </p:nvSpPr>
        <p:spPr>
          <a:xfrm>
            <a:off x="738150" y="1366950"/>
            <a:ext cx="1577700" cy="5592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500"/>
              </a:spcAft>
              <a:buNone/>
            </a:pPr>
            <a:r>
              <a:rPr lang="en" sz="2400">
                <a:solidFill>
                  <a:srgbClr val="212121"/>
                </a:solidFill>
                <a:latin typeface="Bebas Neue"/>
                <a:ea typeface="Bebas Neue"/>
                <a:cs typeface="Bebas Neue"/>
                <a:sym typeface="Bebas Neue"/>
              </a:rPr>
              <a:t>ATTENDANCE</a:t>
            </a:r>
            <a:endParaRPr sz="2400">
              <a:solidFill>
                <a:srgbClr val="212121"/>
              </a:solidFill>
            </a:endParaRPr>
          </a:p>
        </p:txBody>
      </p:sp>
      <p:sp>
        <p:nvSpPr>
          <p:cNvPr id="724" name="Google Shape;724;p105"/>
          <p:cNvSpPr/>
          <p:nvPr/>
        </p:nvSpPr>
        <p:spPr>
          <a:xfrm>
            <a:off x="2324325" y="2526633"/>
            <a:ext cx="6381600" cy="479700"/>
          </a:xfrm>
          <a:prstGeom prst="roundRect">
            <a:avLst>
              <a:gd name="adj" fmla="val 6066"/>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 sz="1100">
                <a:solidFill>
                  <a:srgbClr val="231F20"/>
                </a:solidFill>
                <a:latin typeface="Nunito"/>
                <a:ea typeface="Nunito"/>
                <a:cs typeface="Nunito"/>
                <a:sym typeface="Nunito"/>
              </a:rPr>
              <a:t>Do not post classroom, student, school, or placement information. Ask before photographing approved materials.</a:t>
            </a:r>
            <a:endParaRPr sz="1100">
              <a:latin typeface="Nunito"/>
              <a:ea typeface="Nunito"/>
              <a:cs typeface="Nunito"/>
              <a:sym typeface="Nunito"/>
            </a:endParaRPr>
          </a:p>
        </p:txBody>
      </p:sp>
      <p:sp>
        <p:nvSpPr>
          <p:cNvPr id="725" name="Google Shape;725;p105"/>
          <p:cNvSpPr/>
          <p:nvPr/>
        </p:nvSpPr>
        <p:spPr>
          <a:xfrm>
            <a:off x="2324400" y="3106458"/>
            <a:ext cx="6381600" cy="479700"/>
          </a:xfrm>
          <a:prstGeom prst="roundRect">
            <a:avLst>
              <a:gd name="adj" fmla="val 6066"/>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 sz="1100">
                <a:solidFill>
                  <a:srgbClr val="231F20"/>
                </a:solidFill>
                <a:latin typeface="Nunito"/>
                <a:ea typeface="Nunito"/>
                <a:cs typeface="Nunito"/>
                <a:sym typeface="Nunito"/>
              </a:rPr>
              <a:t>Keep relationships &amp; digital communication professional. Use school or institution-approved channels.</a:t>
            </a:r>
            <a:endParaRPr sz="1100">
              <a:latin typeface="Nunito"/>
              <a:ea typeface="Nunito"/>
              <a:cs typeface="Nunito"/>
              <a:sym typeface="Nunito"/>
            </a:endParaRPr>
          </a:p>
        </p:txBody>
      </p:sp>
      <p:sp>
        <p:nvSpPr>
          <p:cNvPr id="726" name="Google Shape;726;p105"/>
          <p:cNvSpPr/>
          <p:nvPr/>
        </p:nvSpPr>
        <p:spPr>
          <a:xfrm>
            <a:off x="2324400" y="3686283"/>
            <a:ext cx="6381600" cy="479700"/>
          </a:xfrm>
          <a:prstGeom prst="roundRect">
            <a:avLst>
              <a:gd name="adj" fmla="val 6066"/>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 sz="1100">
                <a:solidFill>
                  <a:srgbClr val="231F20"/>
                </a:solidFill>
                <a:latin typeface="Nunito"/>
                <a:ea typeface="Nunito"/>
                <a:cs typeface="Nunito"/>
                <a:sym typeface="Nunito"/>
              </a:rPr>
              <a:t>Follow campus expectations for dress, conduct, preparation, and use of non-instructional time.</a:t>
            </a:r>
            <a:endParaRPr sz="1100">
              <a:latin typeface="Nunito"/>
              <a:ea typeface="Nunito"/>
              <a:cs typeface="Nunito"/>
              <a:sym typeface="Nunito"/>
            </a:endParaRPr>
          </a:p>
        </p:txBody>
      </p:sp>
      <p:sp>
        <p:nvSpPr>
          <p:cNvPr id="727" name="Google Shape;727;p105"/>
          <p:cNvSpPr txBox="1"/>
          <p:nvPr/>
        </p:nvSpPr>
        <p:spPr>
          <a:xfrm>
            <a:off x="738149" y="1933625"/>
            <a:ext cx="1757277" cy="5592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500"/>
              </a:spcAft>
              <a:buNone/>
            </a:pPr>
            <a:r>
              <a:rPr lang="en" sz="2400" dirty="0">
                <a:solidFill>
                  <a:srgbClr val="212121"/>
                </a:solidFill>
                <a:latin typeface="Bebas Neue"/>
                <a:ea typeface="Bebas Neue"/>
                <a:cs typeface="Bebas Neue"/>
                <a:sym typeface="Bebas Neue"/>
              </a:rPr>
              <a:t>COMMUNICATION</a:t>
            </a:r>
            <a:endParaRPr sz="2400" dirty="0">
              <a:solidFill>
                <a:srgbClr val="212121"/>
              </a:solidFill>
            </a:endParaRPr>
          </a:p>
        </p:txBody>
      </p:sp>
      <p:sp>
        <p:nvSpPr>
          <p:cNvPr id="728" name="Google Shape;728;p105"/>
          <p:cNvSpPr txBox="1"/>
          <p:nvPr/>
        </p:nvSpPr>
        <p:spPr>
          <a:xfrm>
            <a:off x="738150" y="2513450"/>
            <a:ext cx="1577700" cy="5592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500"/>
              </a:spcAft>
              <a:buNone/>
            </a:pPr>
            <a:r>
              <a:rPr lang="en" sz="2400">
                <a:solidFill>
                  <a:srgbClr val="212121"/>
                </a:solidFill>
                <a:latin typeface="Bebas Neue"/>
                <a:ea typeface="Bebas Neue"/>
                <a:cs typeface="Bebas Neue"/>
                <a:sym typeface="Bebas Neue"/>
              </a:rPr>
              <a:t>PRIVACY</a:t>
            </a:r>
            <a:endParaRPr sz="2400">
              <a:solidFill>
                <a:srgbClr val="212121"/>
              </a:solidFill>
            </a:endParaRPr>
          </a:p>
        </p:txBody>
      </p:sp>
      <p:sp>
        <p:nvSpPr>
          <p:cNvPr id="729" name="Google Shape;729;p105"/>
          <p:cNvSpPr txBox="1"/>
          <p:nvPr/>
        </p:nvSpPr>
        <p:spPr>
          <a:xfrm>
            <a:off x="738150" y="3093275"/>
            <a:ext cx="1577700" cy="5592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500"/>
              </a:spcAft>
              <a:buNone/>
            </a:pPr>
            <a:r>
              <a:rPr lang="en" sz="2400">
                <a:solidFill>
                  <a:srgbClr val="212121"/>
                </a:solidFill>
                <a:latin typeface="Bebas Neue"/>
                <a:ea typeface="Bebas Neue"/>
                <a:cs typeface="Bebas Neue"/>
                <a:sym typeface="Bebas Neue"/>
              </a:rPr>
              <a:t>BOUNDARIES</a:t>
            </a:r>
            <a:endParaRPr sz="2400">
              <a:solidFill>
                <a:srgbClr val="212121"/>
              </a:solidFill>
            </a:endParaRPr>
          </a:p>
        </p:txBody>
      </p:sp>
      <p:sp>
        <p:nvSpPr>
          <p:cNvPr id="730" name="Google Shape;730;p105"/>
          <p:cNvSpPr txBox="1"/>
          <p:nvPr/>
        </p:nvSpPr>
        <p:spPr>
          <a:xfrm>
            <a:off x="738150" y="3673100"/>
            <a:ext cx="1757276" cy="5592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500"/>
              </a:spcAft>
              <a:buNone/>
            </a:pPr>
            <a:r>
              <a:rPr lang="en" sz="2100" dirty="0">
                <a:solidFill>
                  <a:srgbClr val="212121"/>
                </a:solidFill>
                <a:latin typeface="Bebas Neue"/>
                <a:ea typeface="Bebas Neue"/>
                <a:cs typeface="Bebas Neue"/>
                <a:sym typeface="Bebas Neue"/>
              </a:rPr>
              <a:t>PROFESSIONALISM</a:t>
            </a:r>
            <a:endParaRPr sz="2100" dirty="0">
              <a:solidFill>
                <a:srgbClr val="212121"/>
              </a:solidFill>
            </a:endParaRPr>
          </a:p>
        </p:txBody>
      </p:sp>
      <p:cxnSp>
        <p:nvCxnSpPr>
          <p:cNvPr id="731" name="Google Shape;731;p105"/>
          <p:cNvCxnSpPr/>
          <p:nvPr/>
        </p:nvCxnSpPr>
        <p:spPr>
          <a:xfrm>
            <a:off x="2315850" y="1893875"/>
            <a:ext cx="6398700" cy="5700"/>
          </a:xfrm>
          <a:prstGeom prst="straightConnector1">
            <a:avLst/>
          </a:prstGeom>
          <a:noFill/>
          <a:ln w="19050" cap="flat" cmpd="sng">
            <a:solidFill>
              <a:srgbClr val="9A8C77"/>
            </a:solidFill>
            <a:prstDash val="solid"/>
            <a:round/>
            <a:headEnd type="none" w="med" len="med"/>
            <a:tailEnd type="none" w="med" len="med"/>
          </a:ln>
        </p:spPr>
      </p:cxnSp>
      <p:cxnSp>
        <p:nvCxnSpPr>
          <p:cNvPr id="732" name="Google Shape;732;p105"/>
          <p:cNvCxnSpPr/>
          <p:nvPr/>
        </p:nvCxnSpPr>
        <p:spPr>
          <a:xfrm>
            <a:off x="2315850" y="2473713"/>
            <a:ext cx="6398700" cy="5700"/>
          </a:xfrm>
          <a:prstGeom prst="straightConnector1">
            <a:avLst/>
          </a:prstGeom>
          <a:noFill/>
          <a:ln w="19050" cap="flat" cmpd="sng">
            <a:solidFill>
              <a:srgbClr val="9A8C77"/>
            </a:solidFill>
            <a:prstDash val="solid"/>
            <a:round/>
            <a:headEnd type="none" w="med" len="med"/>
            <a:tailEnd type="none" w="med" len="med"/>
          </a:ln>
        </p:spPr>
      </p:cxnSp>
      <p:cxnSp>
        <p:nvCxnSpPr>
          <p:cNvPr id="733" name="Google Shape;733;p105"/>
          <p:cNvCxnSpPr/>
          <p:nvPr/>
        </p:nvCxnSpPr>
        <p:spPr>
          <a:xfrm>
            <a:off x="2315850" y="3053538"/>
            <a:ext cx="6398700" cy="5700"/>
          </a:xfrm>
          <a:prstGeom prst="straightConnector1">
            <a:avLst/>
          </a:prstGeom>
          <a:noFill/>
          <a:ln w="19050" cap="flat" cmpd="sng">
            <a:solidFill>
              <a:srgbClr val="9A8C77"/>
            </a:solidFill>
            <a:prstDash val="solid"/>
            <a:round/>
            <a:headEnd type="none" w="med" len="med"/>
            <a:tailEnd type="none" w="med" len="med"/>
          </a:ln>
        </p:spPr>
      </p:cxnSp>
      <p:cxnSp>
        <p:nvCxnSpPr>
          <p:cNvPr id="734" name="Google Shape;734;p105"/>
          <p:cNvCxnSpPr/>
          <p:nvPr/>
        </p:nvCxnSpPr>
        <p:spPr>
          <a:xfrm>
            <a:off x="2315850" y="3633363"/>
            <a:ext cx="6398700" cy="5700"/>
          </a:xfrm>
          <a:prstGeom prst="straightConnector1">
            <a:avLst/>
          </a:prstGeom>
          <a:noFill/>
          <a:ln w="19050" cap="flat" cmpd="sng">
            <a:solidFill>
              <a:srgbClr val="9A8C77"/>
            </a:solidFill>
            <a:prstDash val="solid"/>
            <a:round/>
            <a:headEnd type="none" w="med" len="med"/>
            <a:tailEnd type="none" w="med" len="med"/>
          </a:ln>
        </p:spPr>
      </p:cxnSp>
      <p:sp>
        <p:nvSpPr>
          <p:cNvPr id="735" name="Google Shape;735;p105"/>
          <p:cNvSpPr/>
          <p:nvPr/>
        </p:nvSpPr>
        <p:spPr>
          <a:xfrm>
            <a:off x="307400" y="1471197"/>
            <a:ext cx="344700" cy="350700"/>
          </a:xfrm>
          <a:prstGeom prst="rect">
            <a:avLst/>
          </a:prstGeom>
          <a:solidFill>
            <a:srgbClr val="9A8C77"/>
          </a:solidFill>
          <a:ln>
            <a:noFill/>
          </a:ln>
        </p:spPr>
        <p:txBody>
          <a:bodyPr spcFirstLastPara="1" wrap="square" lIns="107325" tIns="107325" rIns="107325" bIns="107325" anchor="ctr" anchorCtr="0">
            <a:noAutofit/>
          </a:bodyPr>
          <a:lstStyle/>
          <a:p>
            <a:pPr marL="0" lvl="0" indent="0" algn="ctr" rtl="0">
              <a:spcBef>
                <a:spcPts val="0"/>
              </a:spcBef>
              <a:spcAft>
                <a:spcPts val="0"/>
              </a:spcAft>
              <a:buNone/>
            </a:pPr>
            <a:r>
              <a:rPr lang="en" sz="1800" b="1">
                <a:solidFill>
                  <a:srgbClr val="FFFFFF"/>
                </a:solidFill>
                <a:latin typeface="Nunito"/>
                <a:ea typeface="Nunito"/>
                <a:cs typeface="Nunito"/>
                <a:sym typeface="Nunito"/>
              </a:rPr>
              <a:t>1</a:t>
            </a:r>
            <a:endParaRPr sz="1800" b="1">
              <a:solidFill>
                <a:srgbClr val="FFFFFF"/>
              </a:solidFill>
              <a:latin typeface="Nunito"/>
              <a:ea typeface="Nunito"/>
              <a:cs typeface="Nunito"/>
              <a:sym typeface="Nunito"/>
            </a:endParaRPr>
          </a:p>
        </p:txBody>
      </p:sp>
      <p:sp>
        <p:nvSpPr>
          <p:cNvPr id="736" name="Google Shape;736;p105"/>
          <p:cNvSpPr/>
          <p:nvPr/>
        </p:nvSpPr>
        <p:spPr>
          <a:xfrm>
            <a:off x="307400" y="2037872"/>
            <a:ext cx="344700" cy="350700"/>
          </a:xfrm>
          <a:prstGeom prst="rect">
            <a:avLst/>
          </a:prstGeom>
          <a:solidFill>
            <a:srgbClr val="9A8C77"/>
          </a:solidFill>
          <a:ln>
            <a:noFill/>
          </a:ln>
        </p:spPr>
        <p:txBody>
          <a:bodyPr spcFirstLastPara="1" wrap="square" lIns="107325" tIns="107325" rIns="107325" bIns="107325" anchor="ctr" anchorCtr="0">
            <a:noAutofit/>
          </a:bodyPr>
          <a:lstStyle/>
          <a:p>
            <a:pPr marL="0" lvl="0" indent="0" algn="ctr" rtl="0">
              <a:spcBef>
                <a:spcPts val="0"/>
              </a:spcBef>
              <a:spcAft>
                <a:spcPts val="0"/>
              </a:spcAft>
              <a:buNone/>
            </a:pPr>
            <a:r>
              <a:rPr lang="en" sz="1800" b="1">
                <a:solidFill>
                  <a:srgbClr val="FFFFFF"/>
                </a:solidFill>
                <a:latin typeface="Nunito"/>
                <a:ea typeface="Nunito"/>
                <a:cs typeface="Nunito"/>
                <a:sym typeface="Nunito"/>
              </a:rPr>
              <a:t>2</a:t>
            </a:r>
            <a:endParaRPr sz="1800" b="1">
              <a:solidFill>
                <a:srgbClr val="FFFFFF"/>
              </a:solidFill>
              <a:latin typeface="Nunito"/>
              <a:ea typeface="Nunito"/>
              <a:cs typeface="Nunito"/>
              <a:sym typeface="Nunito"/>
            </a:endParaRPr>
          </a:p>
        </p:txBody>
      </p:sp>
      <p:sp>
        <p:nvSpPr>
          <p:cNvPr id="737" name="Google Shape;737;p105"/>
          <p:cNvSpPr/>
          <p:nvPr/>
        </p:nvSpPr>
        <p:spPr>
          <a:xfrm>
            <a:off x="307400" y="2604547"/>
            <a:ext cx="344700" cy="350700"/>
          </a:xfrm>
          <a:prstGeom prst="rect">
            <a:avLst/>
          </a:prstGeom>
          <a:solidFill>
            <a:srgbClr val="9A8C77"/>
          </a:solidFill>
          <a:ln>
            <a:noFill/>
          </a:ln>
        </p:spPr>
        <p:txBody>
          <a:bodyPr spcFirstLastPara="1" wrap="square" lIns="107325" tIns="107325" rIns="107325" bIns="107325" anchor="ctr" anchorCtr="0">
            <a:noAutofit/>
          </a:bodyPr>
          <a:lstStyle/>
          <a:p>
            <a:pPr marL="0" lvl="0" indent="0" algn="ctr" rtl="0">
              <a:spcBef>
                <a:spcPts val="0"/>
              </a:spcBef>
              <a:spcAft>
                <a:spcPts val="0"/>
              </a:spcAft>
              <a:buNone/>
            </a:pPr>
            <a:r>
              <a:rPr lang="en" sz="1800" b="1">
                <a:solidFill>
                  <a:srgbClr val="FFFFFF"/>
                </a:solidFill>
                <a:latin typeface="Nunito"/>
                <a:ea typeface="Nunito"/>
                <a:cs typeface="Nunito"/>
                <a:sym typeface="Nunito"/>
              </a:rPr>
              <a:t>3</a:t>
            </a:r>
            <a:endParaRPr sz="1800" b="1">
              <a:solidFill>
                <a:srgbClr val="FFFFFF"/>
              </a:solidFill>
              <a:latin typeface="Nunito"/>
              <a:ea typeface="Nunito"/>
              <a:cs typeface="Nunito"/>
              <a:sym typeface="Nunito"/>
            </a:endParaRPr>
          </a:p>
        </p:txBody>
      </p:sp>
      <p:sp>
        <p:nvSpPr>
          <p:cNvPr id="738" name="Google Shape;738;p105"/>
          <p:cNvSpPr/>
          <p:nvPr/>
        </p:nvSpPr>
        <p:spPr>
          <a:xfrm>
            <a:off x="307400" y="3171222"/>
            <a:ext cx="344700" cy="350700"/>
          </a:xfrm>
          <a:prstGeom prst="rect">
            <a:avLst/>
          </a:prstGeom>
          <a:solidFill>
            <a:srgbClr val="9A8C77"/>
          </a:solidFill>
          <a:ln>
            <a:noFill/>
          </a:ln>
        </p:spPr>
        <p:txBody>
          <a:bodyPr spcFirstLastPara="1" wrap="square" lIns="107325" tIns="107325" rIns="107325" bIns="107325" anchor="ctr" anchorCtr="0">
            <a:noAutofit/>
          </a:bodyPr>
          <a:lstStyle/>
          <a:p>
            <a:pPr marL="0" lvl="0" indent="0" algn="ctr" rtl="0">
              <a:spcBef>
                <a:spcPts val="0"/>
              </a:spcBef>
              <a:spcAft>
                <a:spcPts val="0"/>
              </a:spcAft>
              <a:buNone/>
            </a:pPr>
            <a:r>
              <a:rPr lang="en" sz="1800" b="1">
                <a:solidFill>
                  <a:srgbClr val="FFFFFF"/>
                </a:solidFill>
                <a:latin typeface="Nunito"/>
                <a:ea typeface="Nunito"/>
                <a:cs typeface="Nunito"/>
                <a:sym typeface="Nunito"/>
              </a:rPr>
              <a:t>4</a:t>
            </a:r>
            <a:endParaRPr sz="1800" b="1">
              <a:solidFill>
                <a:srgbClr val="FFFFFF"/>
              </a:solidFill>
              <a:latin typeface="Nunito"/>
              <a:ea typeface="Nunito"/>
              <a:cs typeface="Nunito"/>
              <a:sym typeface="Nunito"/>
            </a:endParaRPr>
          </a:p>
        </p:txBody>
      </p:sp>
      <p:sp>
        <p:nvSpPr>
          <p:cNvPr id="739" name="Google Shape;739;p105"/>
          <p:cNvSpPr/>
          <p:nvPr/>
        </p:nvSpPr>
        <p:spPr>
          <a:xfrm>
            <a:off x="307400" y="3777347"/>
            <a:ext cx="344700" cy="350700"/>
          </a:xfrm>
          <a:prstGeom prst="rect">
            <a:avLst/>
          </a:prstGeom>
          <a:solidFill>
            <a:srgbClr val="9A8C77"/>
          </a:solidFill>
          <a:ln>
            <a:noFill/>
          </a:ln>
        </p:spPr>
        <p:txBody>
          <a:bodyPr spcFirstLastPara="1" wrap="square" lIns="107325" tIns="107325" rIns="107325" bIns="107325" anchor="ctr" anchorCtr="0">
            <a:noAutofit/>
          </a:bodyPr>
          <a:lstStyle/>
          <a:p>
            <a:pPr marL="0" lvl="0" indent="0" algn="ctr" rtl="0">
              <a:spcBef>
                <a:spcPts val="0"/>
              </a:spcBef>
              <a:spcAft>
                <a:spcPts val="0"/>
              </a:spcAft>
              <a:buNone/>
            </a:pPr>
            <a:r>
              <a:rPr lang="en" sz="1800" b="1">
                <a:solidFill>
                  <a:srgbClr val="FFFFFF"/>
                </a:solidFill>
                <a:latin typeface="Nunito"/>
                <a:ea typeface="Nunito"/>
                <a:cs typeface="Nunito"/>
                <a:sym typeface="Nunito"/>
              </a:rPr>
              <a:t>5</a:t>
            </a:r>
            <a:endParaRPr sz="1800" b="1">
              <a:solidFill>
                <a:srgbClr val="FFFFFF"/>
              </a:solidFill>
              <a:latin typeface="Nunito"/>
              <a:ea typeface="Nunito"/>
              <a:cs typeface="Nunito"/>
              <a:sym typeface="Nunito"/>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9A8C77"/>
        </a:solidFill>
        <a:effectLst/>
      </p:bgPr>
    </p:bg>
    <p:spTree>
      <p:nvGrpSpPr>
        <p:cNvPr id="1" name="Shape 743"/>
        <p:cNvGrpSpPr/>
        <p:nvPr/>
      </p:nvGrpSpPr>
      <p:grpSpPr>
        <a:xfrm>
          <a:off x="0" y="0"/>
          <a:ext cx="0" cy="0"/>
          <a:chOff x="0" y="0"/>
          <a:chExt cx="0" cy="0"/>
        </a:xfrm>
      </p:grpSpPr>
      <p:sp>
        <p:nvSpPr>
          <p:cNvPr id="744" name="Google Shape;744;p106"/>
          <p:cNvSpPr txBox="1"/>
          <p:nvPr/>
        </p:nvSpPr>
        <p:spPr>
          <a:xfrm>
            <a:off x="219075" y="200025"/>
            <a:ext cx="8724900" cy="4714800"/>
          </a:xfrm>
          <a:prstGeom prst="rect">
            <a:avLst/>
          </a:prstGeom>
          <a:solidFill>
            <a:srgbClr val="31313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3000" b="1">
                <a:solidFill>
                  <a:schemeClr val="lt1"/>
                </a:solidFill>
                <a:latin typeface="Montserrat"/>
                <a:ea typeface="Montserrat"/>
                <a:cs typeface="Montserrat"/>
                <a:sym typeface="Montserrat"/>
              </a:rPr>
              <a:t>Tiered Accountability Process</a:t>
            </a:r>
            <a:endParaRPr sz="3000" b="1">
              <a:solidFill>
                <a:schemeClr val="lt1"/>
              </a:solidFill>
              <a:latin typeface="Montserrat"/>
              <a:ea typeface="Montserrat"/>
              <a:cs typeface="Montserrat"/>
              <a:sym typeface="Montserrat"/>
            </a:endParaRPr>
          </a:p>
          <a:p>
            <a:pPr marL="228600" marR="228600" lvl="0" indent="0" algn="l" rtl="0">
              <a:lnSpc>
                <a:spcPct val="115000"/>
              </a:lnSpc>
              <a:spcBef>
                <a:spcPts val="1200"/>
              </a:spcBef>
              <a:spcAft>
                <a:spcPts val="1200"/>
              </a:spcAft>
              <a:buNone/>
            </a:pPr>
            <a:r>
              <a:rPr lang="en" sz="2400">
                <a:solidFill>
                  <a:schemeClr val="lt1"/>
                </a:solidFill>
                <a:latin typeface="Nunito"/>
                <a:ea typeface="Nunito"/>
                <a:cs typeface="Nunito"/>
                <a:sym typeface="Nunito"/>
              </a:rPr>
              <a:t>As a professional preparation program, we are committed to our teacher candidates’ growth. The tiered accountability process helps us support candidates who encounter challenges while maintaining the integrity of the teaching profession.</a:t>
            </a:r>
            <a:endParaRPr sz="2400">
              <a:solidFill>
                <a:schemeClr val="lt1"/>
              </a:solidFill>
              <a:latin typeface="Nunito"/>
              <a:ea typeface="Nunito"/>
              <a:cs typeface="Nunito"/>
              <a:sym typeface="Nunito"/>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9A8C77"/>
        </a:solidFill>
        <a:effectLst/>
      </p:bgPr>
    </p:bg>
    <p:spTree>
      <p:nvGrpSpPr>
        <p:cNvPr id="1" name="Shape 748"/>
        <p:cNvGrpSpPr/>
        <p:nvPr/>
      </p:nvGrpSpPr>
      <p:grpSpPr>
        <a:xfrm>
          <a:off x="0" y="0"/>
          <a:ext cx="0" cy="0"/>
          <a:chOff x="0" y="0"/>
          <a:chExt cx="0" cy="0"/>
        </a:xfrm>
      </p:grpSpPr>
      <p:sp>
        <p:nvSpPr>
          <p:cNvPr id="749" name="Google Shape;749;p107"/>
          <p:cNvSpPr txBox="1"/>
          <p:nvPr/>
        </p:nvSpPr>
        <p:spPr>
          <a:xfrm>
            <a:off x="105275" y="112800"/>
            <a:ext cx="8918400" cy="4910400"/>
          </a:xfrm>
          <a:prstGeom prst="rect">
            <a:avLst/>
          </a:prstGeom>
          <a:solidFill>
            <a:srgbClr val="313131"/>
          </a:solidFill>
          <a:ln>
            <a:noFill/>
          </a:ln>
        </p:spPr>
        <p:txBody>
          <a:bodyPr spcFirstLastPara="1" wrap="square" lIns="91425" tIns="91425" rIns="91425" bIns="91425" anchor="t" anchorCtr="0">
            <a:noAutofit/>
          </a:bodyPr>
          <a:lstStyle/>
          <a:p>
            <a:pPr marL="0" lvl="0" indent="0" algn="ctr" rtl="0">
              <a:spcBef>
                <a:spcPts val="0"/>
              </a:spcBef>
              <a:spcAft>
                <a:spcPts val="0"/>
              </a:spcAft>
              <a:buNone/>
            </a:pPr>
            <a:endParaRPr sz="1000" b="1">
              <a:solidFill>
                <a:schemeClr val="lt1"/>
              </a:solidFill>
              <a:latin typeface="Montserrat"/>
              <a:ea typeface="Montserrat"/>
              <a:cs typeface="Montserrat"/>
              <a:sym typeface="Montserrat"/>
            </a:endParaRPr>
          </a:p>
          <a:p>
            <a:pPr marL="0" lvl="0" indent="0" algn="ctr" rtl="0">
              <a:spcBef>
                <a:spcPts val="1000"/>
              </a:spcBef>
              <a:spcAft>
                <a:spcPts val="1000"/>
              </a:spcAft>
              <a:buNone/>
            </a:pPr>
            <a:endParaRPr sz="2400">
              <a:solidFill>
                <a:schemeClr val="lt1"/>
              </a:solidFill>
              <a:latin typeface="Nunito"/>
              <a:ea typeface="Nunito"/>
              <a:cs typeface="Nunito"/>
              <a:sym typeface="Nunito"/>
            </a:endParaRPr>
          </a:p>
        </p:txBody>
      </p:sp>
      <p:sp>
        <p:nvSpPr>
          <p:cNvPr id="750" name="Google Shape;750;p107"/>
          <p:cNvSpPr txBox="1"/>
          <p:nvPr/>
        </p:nvSpPr>
        <p:spPr>
          <a:xfrm>
            <a:off x="225600" y="430950"/>
            <a:ext cx="89184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1000"/>
              </a:spcAft>
              <a:buNone/>
            </a:pPr>
            <a:r>
              <a:rPr lang="en" sz="2400" b="1">
                <a:solidFill>
                  <a:schemeClr val="lt1"/>
                </a:solidFill>
                <a:latin typeface="Montserrat"/>
                <a:ea typeface="Montserrat"/>
                <a:cs typeface="Montserrat"/>
                <a:sym typeface="Montserrat"/>
              </a:rPr>
              <a:t>TIERED ACCOUNTABILITY PROCESS</a:t>
            </a:r>
            <a:endParaRPr sz="1800">
              <a:solidFill>
                <a:schemeClr val="lt1"/>
              </a:solidFill>
              <a:latin typeface="Nunito"/>
              <a:ea typeface="Nunito"/>
              <a:cs typeface="Nunito"/>
              <a:sym typeface="Nunito"/>
            </a:endParaRPr>
          </a:p>
        </p:txBody>
      </p:sp>
      <p:grpSp>
        <p:nvGrpSpPr>
          <p:cNvPr id="751" name="Google Shape;751;p107"/>
          <p:cNvGrpSpPr/>
          <p:nvPr/>
        </p:nvGrpSpPr>
        <p:grpSpPr>
          <a:xfrm>
            <a:off x="295190" y="1175204"/>
            <a:ext cx="4276822" cy="3633137"/>
            <a:chOff x="2991269" y="1153325"/>
            <a:chExt cx="3514811" cy="3252003"/>
          </a:xfrm>
        </p:grpSpPr>
        <p:sp>
          <p:nvSpPr>
            <p:cNvPr id="752" name="Google Shape;752;p107"/>
            <p:cNvSpPr/>
            <p:nvPr/>
          </p:nvSpPr>
          <p:spPr>
            <a:xfrm>
              <a:off x="3477586" y="2585458"/>
              <a:ext cx="2541910" cy="950456"/>
            </a:xfrm>
            <a:custGeom>
              <a:avLst/>
              <a:gdLst/>
              <a:ahLst/>
              <a:cxnLst/>
              <a:rect l="l" t="t" r="r" b="b"/>
              <a:pathLst>
                <a:path w="126826" h="43529" extrusionOk="0">
                  <a:moveTo>
                    <a:pt x="0" y="20002"/>
                  </a:moveTo>
                  <a:lnTo>
                    <a:pt x="63389" y="43529"/>
                  </a:lnTo>
                  <a:lnTo>
                    <a:pt x="126826" y="19907"/>
                  </a:lnTo>
                  <a:lnTo>
                    <a:pt x="63580" y="0"/>
                  </a:lnTo>
                  <a:close/>
                </a:path>
              </a:pathLst>
            </a:custGeom>
            <a:solidFill>
              <a:srgbClr val="666666"/>
            </a:solidFill>
            <a:ln w="9525" cap="flat" cmpd="sng">
              <a:solidFill>
                <a:schemeClr val="dk1"/>
              </a:solidFill>
              <a:prstDash val="solid"/>
              <a:round/>
              <a:headEnd type="none" w="sm" len="sm"/>
              <a:tailEnd type="none" w="sm" len="sm"/>
            </a:ln>
          </p:spPr>
          <p:txBody>
            <a:bodyPr/>
            <a:lstStyle/>
            <a:p>
              <a:endParaRPr lang="en-US"/>
            </a:p>
          </p:txBody>
        </p:sp>
        <p:sp>
          <p:nvSpPr>
            <p:cNvPr id="753" name="Google Shape;753;p107"/>
            <p:cNvSpPr/>
            <p:nvPr/>
          </p:nvSpPr>
          <p:spPr>
            <a:xfrm>
              <a:off x="2991269" y="3020977"/>
              <a:ext cx="1758228" cy="1384350"/>
            </a:xfrm>
            <a:custGeom>
              <a:avLst/>
              <a:gdLst/>
              <a:ahLst/>
              <a:cxnLst/>
              <a:rect l="l" t="t" r="r" b="b"/>
              <a:pathLst>
                <a:path w="87725" h="63817" extrusionOk="0">
                  <a:moveTo>
                    <a:pt x="24288" y="0"/>
                  </a:moveTo>
                  <a:lnTo>
                    <a:pt x="0" y="29908"/>
                  </a:lnTo>
                  <a:lnTo>
                    <a:pt x="87725" y="63817"/>
                  </a:lnTo>
                  <a:lnTo>
                    <a:pt x="87725" y="42291"/>
                  </a:lnTo>
                  <a:lnTo>
                    <a:pt x="87725" y="23526"/>
                  </a:lnTo>
                  <a:close/>
                </a:path>
              </a:pathLst>
            </a:custGeom>
            <a:solidFill>
              <a:srgbClr val="9A8C77"/>
            </a:solidFill>
            <a:ln w="9525" cap="flat" cmpd="sng">
              <a:solidFill>
                <a:schemeClr val="dk1"/>
              </a:solidFill>
              <a:prstDash val="solid"/>
              <a:round/>
              <a:headEnd type="none" w="sm" len="sm"/>
              <a:tailEnd type="none" w="sm" len="sm"/>
            </a:ln>
          </p:spPr>
          <p:txBody>
            <a:bodyPr/>
            <a:lstStyle/>
            <a:p>
              <a:endParaRPr lang="en-US"/>
            </a:p>
          </p:txBody>
        </p:sp>
        <p:sp>
          <p:nvSpPr>
            <p:cNvPr id="754" name="Google Shape;754;p107"/>
            <p:cNvSpPr/>
            <p:nvPr/>
          </p:nvSpPr>
          <p:spPr>
            <a:xfrm flipH="1">
              <a:off x="4747852" y="3020977"/>
              <a:ext cx="1758228" cy="1384350"/>
            </a:xfrm>
            <a:custGeom>
              <a:avLst/>
              <a:gdLst/>
              <a:ahLst/>
              <a:cxnLst/>
              <a:rect l="l" t="t" r="r" b="b"/>
              <a:pathLst>
                <a:path w="87725" h="63817" extrusionOk="0">
                  <a:moveTo>
                    <a:pt x="24288" y="0"/>
                  </a:moveTo>
                  <a:lnTo>
                    <a:pt x="0" y="29908"/>
                  </a:lnTo>
                  <a:lnTo>
                    <a:pt x="87725" y="63817"/>
                  </a:lnTo>
                  <a:lnTo>
                    <a:pt x="87725" y="42291"/>
                  </a:lnTo>
                  <a:lnTo>
                    <a:pt x="87725" y="23526"/>
                  </a:lnTo>
                  <a:close/>
                </a:path>
              </a:pathLst>
            </a:custGeom>
            <a:solidFill>
              <a:srgbClr val="9A8C77"/>
            </a:solidFill>
            <a:ln w="9525" cap="flat" cmpd="sng">
              <a:solidFill>
                <a:schemeClr val="dk1"/>
              </a:solidFill>
              <a:prstDash val="solid"/>
              <a:round/>
              <a:headEnd type="none" w="sm" len="sm"/>
              <a:tailEnd type="none" w="sm" len="sm"/>
            </a:ln>
          </p:spPr>
          <p:txBody>
            <a:bodyPr/>
            <a:lstStyle/>
            <a:p>
              <a:endParaRPr lang="en-US"/>
            </a:p>
          </p:txBody>
        </p:sp>
        <p:sp>
          <p:nvSpPr>
            <p:cNvPr id="755" name="Google Shape;755;p107"/>
            <p:cNvSpPr/>
            <p:nvPr/>
          </p:nvSpPr>
          <p:spPr>
            <a:xfrm>
              <a:off x="3969199" y="2001324"/>
              <a:ext cx="1565850" cy="585863"/>
            </a:xfrm>
            <a:custGeom>
              <a:avLst/>
              <a:gdLst/>
              <a:ahLst/>
              <a:cxnLst/>
              <a:rect l="l" t="t" r="r" b="b"/>
              <a:pathLst>
                <a:path w="24053" h="8150" extrusionOk="0">
                  <a:moveTo>
                    <a:pt x="0" y="3827"/>
                  </a:moveTo>
                  <a:lnTo>
                    <a:pt x="11976" y="8150"/>
                  </a:lnTo>
                  <a:lnTo>
                    <a:pt x="24053" y="3827"/>
                  </a:lnTo>
                  <a:lnTo>
                    <a:pt x="12126" y="0"/>
                  </a:lnTo>
                  <a:close/>
                </a:path>
              </a:pathLst>
            </a:custGeom>
            <a:solidFill>
              <a:srgbClr val="666666"/>
            </a:solidFill>
            <a:ln w="9525" cap="flat" cmpd="sng">
              <a:solidFill>
                <a:schemeClr val="dk1"/>
              </a:solidFill>
              <a:prstDash val="solid"/>
              <a:round/>
              <a:headEnd type="none" w="sm" len="sm"/>
              <a:tailEnd type="none" w="sm" len="sm"/>
            </a:ln>
          </p:spPr>
          <p:txBody>
            <a:bodyPr/>
            <a:lstStyle/>
            <a:p>
              <a:endParaRPr lang="en-US"/>
            </a:p>
          </p:txBody>
        </p:sp>
        <p:sp>
          <p:nvSpPr>
            <p:cNvPr id="756" name="Google Shape;756;p107"/>
            <p:cNvSpPr/>
            <p:nvPr/>
          </p:nvSpPr>
          <p:spPr>
            <a:xfrm>
              <a:off x="3563255" y="2275837"/>
              <a:ext cx="1189300" cy="1015326"/>
            </a:xfrm>
            <a:custGeom>
              <a:avLst/>
              <a:gdLst/>
              <a:ahLst/>
              <a:cxnLst/>
              <a:rect l="l" t="t" r="r" b="b"/>
              <a:pathLst>
                <a:path w="18238" h="14114" extrusionOk="0">
                  <a:moveTo>
                    <a:pt x="6262" y="0"/>
                  </a:moveTo>
                  <a:lnTo>
                    <a:pt x="18238" y="4324"/>
                  </a:lnTo>
                  <a:lnTo>
                    <a:pt x="18238" y="14114"/>
                  </a:lnTo>
                  <a:lnTo>
                    <a:pt x="0" y="7554"/>
                  </a:lnTo>
                  <a:close/>
                </a:path>
              </a:pathLst>
            </a:custGeom>
            <a:solidFill>
              <a:srgbClr val="9A8C77"/>
            </a:solidFill>
            <a:ln w="9525" cap="flat" cmpd="sng">
              <a:solidFill>
                <a:schemeClr val="dk1"/>
              </a:solidFill>
              <a:prstDash val="solid"/>
              <a:round/>
              <a:headEnd type="none" w="sm" len="sm"/>
              <a:tailEnd type="none" w="sm" len="sm"/>
            </a:ln>
          </p:spPr>
          <p:txBody>
            <a:bodyPr/>
            <a:lstStyle/>
            <a:p>
              <a:endParaRPr lang="en-US"/>
            </a:p>
          </p:txBody>
        </p:sp>
        <p:sp>
          <p:nvSpPr>
            <p:cNvPr id="757" name="Google Shape;757;p107"/>
            <p:cNvSpPr/>
            <p:nvPr/>
          </p:nvSpPr>
          <p:spPr>
            <a:xfrm flipH="1">
              <a:off x="4749365" y="2275837"/>
              <a:ext cx="1189300" cy="1015326"/>
            </a:xfrm>
            <a:custGeom>
              <a:avLst/>
              <a:gdLst/>
              <a:ahLst/>
              <a:cxnLst/>
              <a:rect l="l" t="t" r="r" b="b"/>
              <a:pathLst>
                <a:path w="18238" h="14114" extrusionOk="0">
                  <a:moveTo>
                    <a:pt x="6262" y="0"/>
                  </a:moveTo>
                  <a:lnTo>
                    <a:pt x="18238" y="4324"/>
                  </a:lnTo>
                  <a:lnTo>
                    <a:pt x="18238" y="14114"/>
                  </a:lnTo>
                  <a:lnTo>
                    <a:pt x="0" y="7554"/>
                  </a:lnTo>
                  <a:close/>
                </a:path>
              </a:pathLst>
            </a:custGeom>
            <a:solidFill>
              <a:srgbClr val="9A8C77"/>
            </a:solidFill>
            <a:ln w="9525" cap="flat" cmpd="sng">
              <a:solidFill>
                <a:schemeClr val="dk1"/>
              </a:solidFill>
              <a:prstDash val="solid"/>
              <a:round/>
              <a:headEnd type="none" w="sm" len="sm"/>
              <a:tailEnd type="none" w="sm" len="sm"/>
            </a:ln>
          </p:spPr>
          <p:txBody>
            <a:bodyPr/>
            <a:lstStyle/>
            <a:p>
              <a:endParaRPr lang="en-US"/>
            </a:p>
          </p:txBody>
        </p:sp>
        <p:sp>
          <p:nvSpPr>
            <p:cNvPr id="758" name="Google Shape;758;p107"/>
            <p:cNvSpPr/>
            <p:nvPr/>
          </p:nvSpPr>
          <p:spPr>
            <a:xfrm>
              <a:off x="4059061" y="1153325"/>
              <a:ext cx="693508" cy="1201140"/>
            </a:xfrm>
            <a:custGeom>
              <a:avLst/>
              <a:gdLst/>
              <a:ahLst/>
              <a:cxnLst/>
              <a:rect l="l" t="t" r="r" b="b"/>
              <a:pathLst>
                <a:path w="10635" h="16697" extrusionOk="0">
                  <a:moveTo>
                    <a:pt x="10635" y="0"/>
                  </a:moveTo>
                  <a:lnTo>
                    <a:pt x="0" y="12722"/>
                  </a:lnTo>
                  <a:lnTo>
                    <a:pt x="10635" y="16697"/>
                  </a:lnTo>
                  <a:close/>
                </a:path>
              </a:pathLst>
            </a:custGeom>
            <a:solidFill>
              <a:srgbClr val="9A8C77"/>
            </a:solidFill>
            <a:ln w="9525" cap="flat" cmpd="sng">
              <a:solidFill>
                <a:schemeClr val="dk1"/>
              </a:solidFill>
              <a:prstDash val="solid"/>
              <a:round/>
              <a:headEnd type="none" w="sm" len="sm"/>
              <a:tailEnd type="none" w="sm" len="sm"/>
            </a:ln>
          </p:spPr>
          <p:txBody>
            <a:bodyPr/>
            <a:lstStyle/>
            <a:p>
              <a:endParaRPr lang="en-US"/>
            </a:p>
          </p:txBody>
        </p:sp>
        <p:sp>
          <p:nvSpPr>
            <p:cNvPr id="759" name="Google Shape;759;p107"/>
            <p:cNvSpPr/>
            <p:nvPr/>
          </p:nvSpPr>
          <p:spPr>
            <a:xfrm flipH="1">
              <a:off x="4749350" y="1153325"/>
              <a:ext cx="693508" cy="1201140"/>
            </a:xfrm>
            <a:custGeom>
              <a:avLst/>
              <a:gdLst/>
              <a:ahLst/>
              <a:cxnLst/>
              <a:rect l="l" t="t" r="r" b="b"/>
              <a:pathLst>
                <a:path w="10635" h="16697" extrusionOk="0">
                  <a:moveTo>
                    <a:pt x="10635" y="0"/>
                  </a:moveTo>
                  <a:lnTo>
                    <a:pt x="0" y="12722"/>
                  </a:lnTo>
                  <a:lnTo>
                    <a:pt x="10635" y="16697"/>
                  </a:lnTo>
                  <a:close/>
                </a:path>
              </a:pathLst>
            </a:custGeom>
            <a:solidFill>
              <a:srgbClr val="9A8C77"/>
            </a:solidFill>
            <a:ln w="9525" cap="flat" cmpd="sng">
              <a:solidFill>
                <a:schemeClr val="dk1"/>
              </a:solidFill>
              <a:prstDash val="solid"/>
              <a:round/>
              <a:headEnd type="none" w="sm" len="sm"/>
              <a:tailEnd type="none" w="sm" len="sm"/>
            </a:ln>
          </p:spPr>
          <p:txBody>
            <a:bodyPr/>
            <a:lstStyle/>
            <a:p>
              <a:endParaRPr lang="en-US"/>
            </a:p>
          </p:txBody>
        </p:sp>
      </p:grpSp>
      <p:sp>
        <p:nvSpPr>
          <p:cNvPr id="760" name="Google Shape;760;p107"/>
          <p:cNvSpPr txBox="1"/>
          <p:nvPr/>
        </p:nvSpPr>
        <p:spPr>
          <a:xfrm rot="-3689">
            <a:off x="1594950" y="3937132"/>
            <a:ext cx="1677301" cy="644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a:solidFill>
                  <a:schemeClr val="lt1"/>
                </a:solidFill>
                <a:highlight>
                  <a:srgbClr val="9A8C77"/>
                </a:highlight>
                <a:latin typeface="Montserrat"/>
                <a:ea typeface="Montserrat"/>
                <a:cs typeface="Montserrat"/>
                <a:sym typeface="Montserrat"/>
              </a:rPr>
              <a:t>Step 1:</a:t>
            </a:r>
            <a:endParaRPr b="1">
              <a:solidFill>
                <a:schemeClr val="lt1"/>
              </a:solidFill>
              <a:highlight>
                <a:srgbClr val="9A8C77"/>
              </a:highlight>
              <a:latin typeface="Montserrat"/>
              <a:ea typeface="Montserrat"/>
              <a:cs typeface="Montserrat"/>
              <a:sym typeface="Montserrat"/>
            </a:endParaRPr>
          </a:p>
          <a:p>
            <a:pPr marL="0" lvl="0" indent="0" algn="ctr" rtl="0">
              <a:spcBef>
                <a:spcPts val="0"/>
              </a:spcBef>
              <a:spcAft>
                <a:spcPts val="0"/>
              </a:spcAft>
              <a:buNone/>
            </a:pPr>
            <a:r>
              <a:rPr lang="en" b="1">
                <a:solidFill>
                  <a:schemeClr val="lt1"/>
                </a:solidFill>
                <a:highlight>
                  <a:srgbClr val="9A8C77"/>
                </a:highlight>
                <a:latin typeface="Montserrat"/>
                <a:ea typeface="Montserrat"/>
                <a:cs typeface="Montserrat"/>
                <a:sym typeface="Montserrat"/>
              </a:rPr>
              <a:t>Growth Plan</a:t>
            </a:r>
            <a:endParaRPr b="1">
              <a:solidFill>
                <a:schemeClr val="lt1"/>
              </a:solidFill>
              <a:highlight>
                <a:srgbClr val="9A8C77"/>
              </a:highlight>
              <a:latin typeface="Montserrat"/>
              <a:ea typeface="Montserrat"/>
              <a:cs typeface="Montserrat"/>
              <a:sym typeface="Montserrat"/>
            </a:endParaRPr>
          </a:p>
        </p:txBody>
      </p:sp>
      <p:sp>
        <p:nvSpPr>
          <p:cNvPr id="761" name="Google Shape;761;p107"/>
          <p:cNvSpPr txBox="1"/>
          <p:nvPr/>
        </p:nvSpPr>
        <p:spPr>
          <a:xfrm rot="696">
            <a:off x="1692900" y="2788913"/>
            <a:ext cx="1481400" cy="646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a:solidFill>
                  <a:schemeClr val="lt1"/>
                </a:solidFill>
                <a:highlight>
                  <a:srgbClr val="9A8C77"/>
                </a:highlight>
                <a:latin typeface="Montserrat"/>
                <a:ea typeface="Montserrat"/>
                <a:cs typeface="Montserrat"/>
                <a:sym typeface="Montserrat"/>
              </a:rPr>
              <a:t>Step 2: Probation</a:t>
            </a:r>
            <a:endParaRPr b="1">
              <a:solidFill>
                <a:schemeClr val="lt1"/>
              </a:solidFill>
              <a:highlight>
                <a:srgbClr val="9A8C77"/>
              </a:highlight>
              <a:latin typeface="Montserrat"/>
              <a:ea typeface="Montserrat"/>
              <a:cs typeface="Montserrat"/>
              <a:sym typeface="Montserrat"/>
            </a:endParaRPr>
          </a:p>
        </p:txBody>
      </p:sp>
      <p:sp>
        <p:nvSpPr>
          <p:cNvPr id="762" name="Google Shape;762;p107"/>
          <p:cNvSpPr txBox="1"/>
          <p:nvPr/>
        </p:nvSpPr>
        <p:spPr>
          <a:xfrm rot="-1452">
            <a:off x="1723500" y="1665160"/>
            <a:ext cx="1420200" cy="331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a:solidFill>
                  <a:schemeClr val="lt1"/>
                </a:solidFill>
                <a:highlight>
                  <a:srgbClr val="9A8C77"/>
                </a:highlight>
                <a:latin typeface="Montserrat"/>
                <a:ea typeface="Montserrat"/>
                <a:cs typeface="Montserrat"/>
                <a:sym typeface="Montserrat"/>
              </a:rPr>
              <a:t>Step 3: Dismissal</a:t>
            </a:r>
            <a:endParaRPr b="1">
              <a:solidFill>
                <a:schemeClr val="lt1"/>
              </a:solidFill>
              <a:highlight>
                <a:srgbClr val="9A8C77"/>
              </a:highlight>
              <a:latin typeface="Montserrat"/>
              <a:ea typeface="Montserrat"/>
              <a:cs typeface="Montserrat"/>
              <a:sym typeface="Montserrat"/>
            </a:endParaRPr>
          </a:p>
        </p:txBody>
      </p:sp>
      <p:sp>
        <p:nvSpPr>
          <p:cNvPr id="763" name="Google Shape;763;p107"/>
          <p:cNvSpPr txBox="1"/>
          <p:nvPr/>
        </p:nvSpPr>
        <p:spPr>
          <a:xfrm>
            <a:off x="4572000" y="1514125"/>
            <a:ext cx="4451700" cy="2647500"/>
          </a:xfrm>
          <a:prstGeom prst="rect">
            <a:avLst/>
          </a:prstGeom>
          <a:noFill/>
          <a:ln>
            <a:noFill/>
          </a:ln>
        </p:spPr>
        <p:txBody>
          <a:bodyPr spcFirstLastPara="1" wrap="square" lIns="91425" tIns="91425" rIns="91425" bIns="91425" anchor="t" anchorCtr="0">
            <a:spAutoFit/>
          </a:bodyPr>
          <a:lstStyle/>
          <a:p>
            <a:pPr marL="228600" marR="228600" lvl="0" indent="0" algn="l" rtl="0">
              <a:lnSpc>
                <a:spcPct val="100000"/>
              </a:lnSpc>
              <a:spcBef>
                <a:spcPts val="1200"/>
              </a:spcBef>
              <a:spcAft>
                <a:spcPts val="1200"/>
              </a:spcAft>
              <a:buNone/>
            </a:pPr>
            <a:r>
              <a:rPr lang="en" sz="2000">
                <a:solidFill>
                  <a:schemeClr val="lt1"/>
                </a:solidFill>
                <a:latin typeface="Nunito"/>
                <a:ea typeface="Nunito"/>
                <a:cs typeface="Nunito"/>
                <a:sym typeface="Nunito"/>
              </a:rPr>
              <a:t>As a professional preparation program, we are committed to our teacher candidates’ growth. The tiered accountability process helps us support candidates who encounter challenges while maintaining the integrity of the teaching profession.</a:t>
            </a:r>
            <a:endParaRPr sz="2000">
              <a:solidFill>
                <a:schemeClr val="lt1"/>
              </a:solidFill>
              <a:latin typeface="Nunito"/>
              <a:ea typeface="Nunito"/>
              <a:cs typeface="Nunito"/>
              <a:sym typeface="Nunito"/>
            </a:endParaRPr>
          </a:p>
        </p:txBody>
      </p:sp>
      <p:cxnSp>
        <p:nvCxnSpPr>
          <p:cNvPr id="764" name="Google Shape;764;p107"/>
          <p:cNvCxnSpPr/>
          <p:nvPr/>
        </p:nvCxnSpPr>
        <p:spPr>
          <a:xfrm>
            <a:off x="368400" y="1038400"/>
            <a:ext cx="8331900" cy="6900"/>
          </a:xfrm>
          <a:prstGeom prst="straightConnector1">
            <a:avLst/>
          </a:prstGeom>
          <a:noFill/>
          <a:ln w="38100" cap="flat" cmpd="sng">
            <a:solidFill>
              <a:schemeClr val="lt1"/>
            </a:solidFill>
            <a:prstDash val="solid"/>
            <a:round/>
            <a:headEnd type="none" w="med" len="med"/>
            <a:tailEnd type="none" w="med" len="med"/>
          </a:ln>
        </p:spPr>
      </p:cxn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9A8C77"/>
        </a:solidFill>
        <a:effectLst/>
      </p:bgPr>
    </p:bg>
    <p:spTree>
      <p:nvGrpSpPr>
        <p:cNvPr id="1" name="Shape 769"/>
        <p:cNvGrpSpPr/>
        <p:nvPr/>
      </p:nvGrpSpPr>
      <p:grpSpPr>
        <a:xfrm>
          <a:off x="0" y="0"/>
          <a:ext cx="0" cy="0"/>
          <a:chOff x="0" y="0"/>
          <a:chExt cx="0" cy="0"/>
        </a:xfrm>
      </p:grpSpPr>
      <p:sp>
        <p:nvSpPr>
          <p:cNvPr id="770" name="Google Shape;770;p108"/>
          <p:cNvSpPr txBox="1"/>
          <p:nvPr/>
        </p:nvSpPr>
        <p:spPr>
          <a:xfrm>
            <a:off x="105275" y="112800"/>
            <a:ext cx="8918400" cy="4910400"/>
          </a:xfrm>
          <a:prstGeom prst="rect">
            <a:avLst/>
          </a:prstGeom>
          <a:solidFill>
            <a:srgbClr val="313131"/>
          </a:solidFill>
          <a:ln>
            <a:noFill/>
          </a:ln>
        </p:spPr>
        <p:txBody>
          <a:bodyPr spcFirstLastPara="1" wrap="square" lIns="91425" tIns="91425" rIns="91425" bIns="91425" anchor="t" anchorCtr="0">
            <a:noAutofit/>
          </a:bodyPr>
          <a:lstStyle/>
          <a:p>
            <a:pPr marL="0" lvl="0" indent="0" algn="ctr" rtl="0">
              <a:spcBef>
                <a:spcPts val="0"/>
              </a:spcBef>
              <a:spcAft>
                <a:spcPts val="0"/>
              </a:spcAft>
              <a:buNone/>
            </a:pPr>
            <a:endParaRPr sz="1000" b="1">
              <a:solidFill>
                <a:schemeClr val="lt1"/>
              </a:solidFill>
              <a:latin typeface="Montserrat"/>
              <a:ea typeface="Montserrat"/>
              <a:cs typeface="Montserrat"/>
              <a:sym typeface="Montserrat"/>
            </a:endParaRPr>
          </a:p>
          <a:p>
            <a:pPr marL="0" lvl="0" indent="0" algn="ctr" rtl="0">
              <a:spcBef>
                <a:spcPts val="1000"/>
              </a:spcBef>
              <a:spcAft>
                <a:spcPts val="1000"/>
              </a:spcAft>
              <a:buNone/>
            </a:pPr>
            <a:endParaRPr sz="2400">
              <a:solidFill>
                <a:schemeClr val="lt1"/>
              </a:solidFill>
              <a:latin typeface="Nunito"/>
              <a:ea typeface="Nunito"/>
              <a:cs typeface="Nunito"/>
              <a:sym typeface="Nunito"/>
            </a:endParaRPr>
          </a:p>
        </p:txBody>
      </p:sp>
      <p:sp>
        <p:nvSpPr>
          <p:cNvPr id="771" name="Google Shape;771;p108"/>
          <p:cNvSpPr txBox="1"/>
          <p:nvPr/>
        </p:nvSpPr>
        <p:spPr>
          <a:xfrm>
            <a:off x="225600" y="430950"/>
            <a:ext cx="89184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1000"/>
              </a:spcAft>
              <a:buNone/>
            </a:pPr>
            <a:r>
              <a:rPr lang="en" sz="2400" b="1">
                <a:solidFill>
                  <a:schemeClr val="lt1"/>
                </a:solidFill>
                <a:latin typeface="Montserrat"/>
                <a:ea typeface="Montserrat"/>
                <a:cs typeface="Montserrat"/>
                <a:sym typeface="Montserrat"/>
              </a:rPr>
              <a:t>TIERED ACCOUNTABILITY PROCESS</a:t>
            </a:r>
            <a:endParaRPr sz="1800">
              <a:solidFill>
                <a:schemeClr val="lt1"/>
              </a:solidFill>
              <a:latin typeface="Nunito"/>
              <a:ea typeface="Nunito"/>
              <a:cs typeface="Nunito"/>
              <a:sym typeface="Nunito"/>
            </a:endParaRPr>
          </a:p>
        </p:txBody>
      </p:sp>
      <p:cxnSp>
        <p:nvCxnSpPr>
          <p:cNvPr id="772" name="Google Shape;772;p108"/>
          <p:cNvCxnSpPr/>
          <p:nvPr/>
        </p:nvCxnSpPr>
        <p:spPr>
          <a:xfrm>
            <a:off x="368400" y="1038400"/>
            <a:ext cx="8331900" cy="6900"/>
          </a:xfrm>
          <a:prstGeom prst="straightConnector1">
            <a:avLst/>
          </a:prstGeom>
          <a:noFill/>
          <a:ln w="38100" cap="flat" cmpd="sng">
            <a:solidFill>
              <a:schemeClr val="lt1"/>
            </a:solidFill>
            <a:prstDash val="solid"/>
            <a:round/>
            <a:headEnd type="none" w="med" len="med"/>
            <a:tailEnd type="none" w="med" len="med"/>
          </a:ln>
        </p:spPr>
      </p:cxnSp>
      <p:grpSp>
        <p:nvGrpSpPr>
          <p:cNvPr id="774" name="Google Shape;774;p108"/>
          <p:cNvGrpSpPr/>
          <p:nvPr/>
        </p:nvGrpSpPr>
        <p:grpSpPr>
          <a:xfrm>
            <a:off x="414740" y="1132554"/>
            <a:ext cx="4276822" cy="3633137"/>
            <a:chOff x="2991269" y="1153325"/>
            <a:chExt cx="3514811" cy="3252003"/>
          </a:xfrm>
        </p:grpSpPr>
        <p:sp>
          <p:nvSpPr>
            <p:cNvPr id="775" name="Google Shape;775;p108"/>
            <p:cNvSpPr/>
            <p:nvPr/>
          </p:nvSpPr>
          <p:spPr>
            <a:xfrm>
              <a:off x="3477586" y="2585458"/>
              <a:ext cx="2541910" cy="950456"/>
            </a:xfrm>
            <a:custGeom>
              <a:avLst/>
              <a:gdLst/>
              <a:ahLst/>
              <a:cxnLst/>
              <a:rect l="l" t="t" r="r" b="b"/>
              <a:pathLst>
                <a:path w="126826" h="43529" extrusionOk="0">
                  <a:moveTo>
                    <a:pt x="0" y="20002"/>
                  </a:moveTo>
                  <a:lnTo>
                    <a:pt x="63389" y="43529"/>
                  </a:lnTo>
                  <a:lnTo>
                    <a:pt x="126826" y="19907"/>
                  </a:lnTo>
                  <a:lnTo>
                    <a:pt x="63580" y="0"/>
                  </a:lnTo>
                  <a:close/>
                </a:path>
              </a:pathLst>
            </a:custGeom>
            <a:solidFill>
              <a:srgbClr val="9A8C77"/>
            </a:solidFill>
            <a:ln w="9525" cap="flat" cmpd="sng">
              <a:solidFill>
                <a:srgbClr val="313131"/>
              </a:solidFill>
              <a:prstDash val="solid"/>
              <a:round/>
              <a:headEnd type="none" w="sm" len="sm"/>
              <a:tailEnd type="none" w="sm" len="sm"/>
            </a:ln>
          </p:spPr>
          <p:txBody>
            <a:bodyPr/>
            <a:lstStyle/>
            <a:p>
              <a:endParaRPr lang="en-US"/>
            </a:p>
          </p:txBody>
        </p:sp>
        <p:sp>
          <p:nvSpPr>
            <p:cNvPr id="776" name="Google Shape;776;p108"/>
            <p:cNvSpPr/>
            <p:nvPr/>
          </p:nvSpPr>
          <p:spPr>
            <a:xfrm>
              <a:off x="2991269" y="3020977"/>
              <a:ext cx="1758228" cy="1384350"/>
            </a:xfrm>
            <a:custGeom>
              <a:avLst/>
              <a:gdLst/>
              <a:ahLst/>
              <a:cxnLst/>
              <a:rect l="l" t="t" r="r" b="b"/>
              <a:pathLst>
                <a:path w="87725" h="63817" extrusionOk="0">
                  <a:moveTo>
                    <a:pt x="24288" y="0"/>
                  </a:moveTo>
                  <a:lnTo>
                    <a:pt x="0" y="29908"/>
                  </a:lnTo>
                  <a:lnTo>
                    <a:pt x="87725" y="63817"/>
                  </a:lnTo>
                  <a:lnTo>
                    <a:pt x="87725" y="42291"/>
                  </a:lnTo>
                  <a:lnTo>
                    <a:pt x="87725" y="23526"/>
                  </a:lnTo>
                  <a:close/>
                </a:path>
              </a:pathLst>
            </a:custGeom>
            <a:solidFill>
              <a:srgbClr val="9A8C77"/>
            </a:solidFill>
            <a:ln w="9525" cap="flat" cmpd="sng">
              <a:solidFill>
                <a:srgbClr val="313131"/>
              </a:solidFill>
              <a:prstDash val="solid"/>
              <a:round/>
              <a:headEnd type="none" w="sm" len="sm"/>
              <a:tailEnd type="none" w="sm" len="sm"/>
            </a:ln>
          </p:spPr>
          <p:txBody>
            <a:bodyPr/>
            <a:lstStyle/>
            <a:p>
              <a:endParaRPr lang="en-US"/>
            </a:p>
          </p:txBody>
        </p:sp>
        <p:sp>
          <p:nvSpPr>
            <p:cNvPr id="777" name="Google Shape;777;p108"/>
            <p:cNvSpPr/>
            <p:nvPr/>
          </p:nvSpPr>
          <p:spPr>
            <a:xfrm flipH="1">
              <a:off x="4747852" y="3020977"/>
              <a:ext cx="1758228" cy="1384350"/>
            </a:xfrm>
            <a:custGeom>
              <a:avLst/>
              <a:gdLst/>
              <a:ahLst/>
              <a:cxnLst/>
              <a:rect l="l" t="t" r="r" b="b"/>
              <a:pathLst>
                <a:path w="87725" h="63817" extrusionOk="0">
                  <a:moveTo>
                    <a:pt x="24288" y="0"/>
                  </a:moveTo>
                  <a:lnTo>
                    <a:pt x="0" y="29908"/>
                  </a:lnTo>
                  <a:lnTo>
                    <a:pt x="87725" y="63817"/>
                  </a:lnTo>
                  <a:lnTo>
                    <a:pt x="87725" y="42291"/>
                  </a:lnTo>
                  <a:lnTo>
                    <a:pt x="87725" y="23526"/>
                  </a:lnTo>
                  <a:close/>
                </a:path>
              </a:pathLst>
            </a:custGeom>
            <a:solidFill>
              <a:srgbClr val="9A8C77"/>
            </a:solidFill>
            <a:ln w="9525" cap="flat" cmpd="sng">
              <a:solidFill>
                <a:srgbClr val="313131"/>
              </a:solidFill>
              <a:prstDash val="solid"/>
              <a:round/>
              <a:headEnd type="none" w="sm" len="sm"/>
              <a:tailEnd type="none" w="sm" len="sm"/>
            </a:ln>
          </p:spPr>
          <p:txBody>
            <a:bodyPr/>
            <a:lstStyle/>
            <a:p>
              <a:endParaRPr lang="en-US"/>
            </a:p>
          </p:txBody>
        </p:sp>
        <p:sp>
          <p:nvSpPr>
            <p:cNvPr id="778" name="Google Shape;778;p108"/>
            <p:cNvSpPr/>
            <p:nvPr/>
          </p:nvSpPr>
          <p:spPr>
            <a:xfrm>
              <a:off x="3969199" y="2001324"/>
              <a:ext cx="1565850" cy="585863"/>
            </a:xfrm>
            <a:custGeom>
              <a:avLst/>
              <a:gdLst/>
              <a:ahLst/>
              <a:cxnLst/>
              <a:rect l="l" t="t" r="r" b="b"/>
              <a:pathLst>
                <a:path w="24053" h="8150" extrusionOk="0">
                  <a:moveTo>
                    <a:pt x="0" y="3827"/>
                  </a:moveTo>
                  <a:lnTo>
                    <a:pt x="11976" y="8150"/>
                  </a:lnTo>
                  <a:lnTo>
                    <a:pt x="24053" y="3827"/>
                  </a:lnTo>
                  <a:lnTo>
                    <a:pt x="12126" y="0"/>
                  </a:lnTo>
                  <a:close/>
                </a:path>
              </a:pathLst>
            </a:custGeom>
            <a:solidFill>
              <a:srgbClr val="666666"/>
            </a:solidFill>
            <a:ln w="9525" cap="flat" cmpd="sng">
              <a:solidFill>
                <a:srgbClr val="313131"/>
              </a:solidFill>
              <a:prstDash val="solid"/>
              <a:round/>
              <a:headEnd type="none" w="sm" len="sm"/>
              <a:tailEnd type="none" w="sm" len="sm"/>
            </a:ln>
          </p:spPr>
          <p:txBody>
            <a:bodyPr/>
            <a:lstStyle/>
            <a:p>
              <a:endParaRPr lang="en-US"/>
            </a:p>
          </p:txBody>
        </p:sp>
        <p:sp>
          <p:nvSpPr>
            <p:cNvPr id="779" name="Google Shape;779;p108"/>
            <p:cNvSpPr/>
            <p:nvPr/>
          </p:nvSpPr>
          <p:spPr>
            <a:xfrm>
              <a:off x="3563255" y="2275837"/>
              <a:ext cx="1189300" cy="1015326"/>
            </a:xfrm>
            <a:custGeom>
              <a:avLst/>
              <a:gdLst/>
              <a:ahLst/>
              <a:cxnLst/>
              <a:rect l="l" t="t" r="r" b="b"/>
              <a:pathLst>
                <a:path w="18238" h="14114" extrusionOk="0">
                  <a:moveTo>
                    <a:pt x="6262" y="0"/>
                  </a:moveTo>
                  <a:lnTo>
                    <a:pt x="18238" y="4324"/>
                  </a:lnTo>
                  <a:lnTo>
                    <a:pt x="18238" y="14114"/>
                  </a:lnTo>
                  <a:lnTo>
                    <a:pt x="0" y="7554"/>
                  </a:lnTo>
                  <a:close/>
                </a:path>
              </a:pathLst>
            </a:custGeom>
            <a:solidFill>
              <a:srgbClr val="666666"/>
            </a:solidFill>
            <a:ln w="9525" cap="flat" cmpd="sng">
              <a:solidFill>
                <a:srgbClr val="313131"/>
              </a:solidFill>
              <a:prstDash val="solid"/>
              <a:round/>
              <a:headEnd type="none" w="sm" len="sm"/>
              <a:tailEnd type="none" w="sm" len="sm"/>
            </a:ln>
          </p:spPr>
          <p:txBody>
            <a:bodyPr/>
            <a:lstStyle/>
            <a:p>
              <a:endParaRPr lang="en-US"/>
            </a:p>
          </p:txBody>
        </p:sp>
        <p:sp>
          <p:nvSpPr>
            <p:cNvPr id="780" name="Google Shape;780;p108"/>
            <p:cNvSpPr/>
            <p:nvPr/>
          </p:nvSpPr>
          <p:spPr>
            <a:xfrm flipH="1">
              <a:off x="4749365" y="2275837"/>
              <a:ext cx="1189300" cy="1015326"/>
            </a:xfrm>
            <a:custGeom>
              <a:avLst/>
              <a:gdLst/>
              <a:ahLst/>
              <a:cxnLst/>
              <a:rect l="l" t="t" r="r" b="b"/>
              <a:pathLst>
                <a:path w="18238" h="14114" extrusionOk="0">
                  <a:moveTo>
                    <a:pt x="6262" y="0"/>
                  </a:moveTo>
                  <a:lnTo>
                    <a:pt x="18238" y="4324"/>
                  </a:lnTo>
                  <a:lnTo>
                    <a:pt x="18238" y="14114"/>
                  </a:lnTo>
                  <a:lnTo>
                    <a:pt x="0" y="7554"/>
                  </a:lnTo>
                  <a:close/>
                </a:path>
              </a:pathLst>
            </a:custGeom>
            <a:solidFill>
              <a:srgbClr val="666666"/>
            </a:solidFill>
            <a:ln w="9525" cap="flat" cmpd="sng">
              <a:solidFill>
                <a:srgbClr val="313131"/>
              </a:solidFill>
              <a:prstDash val="solid"/>
              <a:round/>
              <a:headEnd type="none" w="sm" len="sm"/>
              <a:tailEnd type="none" w="sm" len="sm"/>
            </a:ln>
          </p:spPr>
          <p:txBody>
            <a:bodyPr/>
            <a:lstStyle/>
            <a:p>
              <a:endParaRPr lang="en-US"/>
            </a:p>
          </p:txBody>
        </p:sp>
        <p:sp>
          <p:nvSpPr>
            <p:cNvPr id="781" name="Google Shape;781;p108"/>
            <p:cNvSpPr/>
            <p:nvPr/>
          </p:nvSpPr>
          <p:spPr>
            <a:xfrm>
              <a:off x="4059061" y="1153325"/>
              <a:ext cx="693508" cy="1201140"/>
            </a:xfrm>
            <a:custGeom>
              <a:avLst/>
              <a:gdLst/>
              <a:ahLst/>
              <a:cxnLst/>
              <a:rect l="l" t="t" r="r" b="b"/>
              <a:pathLst>
                <a:path w="10635" h="16697" extrusionOk="0">
                  <a:moveTo>
                    <a:pt x="10635" y="0"/>
                  </a:moveTo>
                  <a:lnTo>
                    <a:pt x="0" y="12722"/>
                  </a:lnTo>
                  <a:lnTo>
                    <a:pt x="10635" y="16697"/>
                  </a:lnTo>
                  <a:close/>
                </a:path>
              </a:pathLst>
            </a:custGeom>
            <a:solidFill>
              <a:srgbClr val="666666"/>
            </a:solidFill>
            <a:ln w="9525" cap="flat" cmpd="sng">
              <a:solidFill>
                <a:srgbClr val="313131"/>
              </a:solidFill>
              <a:prstDash val="solid"/>
              <a:round/>
              <a:headEnd type="none" w="sm" len="sm"/>
              <a:tailEnd type="none" w="sm" len="sm"/>
            </a:ln>
          </p:spPr>
          <p:txBody>
            <a:bodyPr/>
            <a:lstStyle/>
            <a:p>
              <a:endParaRPr lang="en-US"/>
            </a:p>
          </p:txBody>
        </p:sp>
        <p:sp>
          <p:nvSpPr>
            <p:cNvPr id="782" name="Google Shape;782;p108"/>
            <p:cNvSpPr/>
            <p:nvPr/>
          </p:nvSpPr>
          <p:spPr>
            <a:xfrm flipH="1">
              <a:off x="4749350" y="1153325"/>
              <a:ext cx="693508" cy="1201140"/>
            </a:xfrm>
            <a:custGeom>
              <a:avLst/>
              <a:gdLst/>
              <a:ahLst/>
              <a:cxnLst/>
              <a:rect l="l" t="t" r="r" b="b"/>
              <a:pathLst>
                <a:path w="10635" h="16697" extrusionOk="0">
                  <a:moveTo>
                    <a:pt x="10635" y="0"/>
                  </a:moveTo>
                  <a:lnTo>
                    <a:pt x="0" y="12722"/>
                  </a:lnTo>
                  <a:lnTo>
                    <a:pt x="10635" y="16697"/>
                  </a:lnTo>
                  <a:close/>
                </a:path>
              </a:pathLst>
            </a:custGeom>
            <a:solidFill>
              <a:srgbClr val="666666"/>
            </a:solidFill>
            <a:ln w="9525" cap="flat" cmpd="sng">
              <a:solidFill>
                <a:srgbClr val="313131"/>
              </a:solidFill>
              <a:prstDash val="solid"/>
              <a:round/>
              <a:headEnd type="none" w="sm" len="sm"/>
              <a:tailEnd type="none" w="sm" len="sm"/>
            </a:ln>
          </p:spPr>
          <p:txBody>
            <a:bodyPr/>
            <a:lstStyle/>
            <a:p>
              <a:endParaRPr lang="en-US"/>
            </a:p>
          </p:txBody>
        </p:sp>
      </p:grpSp>
      <p:sp>
        <p:nvSpPr>
          <p:cNvPr id="783" name="Google Shape;783;p108"/>
          <p:cNvSpPr txBox="1"/>
          <p:nvPr/>
        </p:nvSpPr>
        <p:spPr>
          <a:xfrm rot="-3689">
            <a:off x="1714500" y="3894482"/>
            <a:ext cx="1677301" cy="644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a:solidFill>
                  <a:schemeClr val="lt1"/>
                </a:solidFill>
                <a:highlight>
                  <a:srgbClr val="9A8C77"/>
                </a:highlight>
                <a:latin typeface="Montserrat"/>
                <a:ea typeface="Montserrat"/>
                <a:cs typeface="Montserrat"/>
                <a:sym typeface="Montserrat"/>
              </a:rPr>
              <a:t>Step 1:</a:t>
            </a:r>
            <a:endParaRPr b="1">
              <a:solidFill>
                <a:schemeClr val="lt1"/>
              </a:solidFill>
              <a:highlight>
                <a:srgbClr val="9A8C77"/>
              </a:highlight>
              <a:latin typeface="Montserrat"/>
              <a:ea typeface="Montserrat"/>
              <a:cs typeface="Montserrat"/>
              <a:sym typeface="Montserrat"/>
            </a:endParaRPr>
          </a:p>
          <a:p>
            <a:pPr marL="0" lvl="0" indent="0" algn="ctr" rtl="0">
              <a:spcBef>
                <a:spcPts val="0"/>
              </a:spcBef>
              <a:spcAft>
                <a:spcPts val="0"/>
              </a:spcAft>
              <a:buNone/>
            </a:pPr>
            <a:r>
              <a:rPr lang="en" b="1">
                <a:solidFill>
                  <a:schemeClr val="lt1"/>
                </a:solidFill>
                <a:highlight>
                  <a:srgbClr val="9A8C77"/>
                </a:highlight>
                <a:latin typeface="Montserrat"/>
                <a:ea typeface="Montserrat"/>
                <a:cs typeface="Montserrat"/>
                <a:sym typeface="Montserrat"/>
              </a:rPr>
              <a:t>Growth Plan</a:t>
            </a:r>
            <a:endParaRPr b="1">
              <a:solidFill>
                <a:schemeClr val="lt1"/>
              </a:solidFill>
              <a:highlight>
                <a:srgbClr val="9A8C77"/>
              </a:highlight>
              <a:latin typeface="Montserrat"/>
              <a:ea typeface="Montserrat"/>
              <a:cs typeface="Montserrat"/>
              <a:sym typeface="Montserrat"/>
            </a:endParaRPr>
          </a:p>
        </p:txBody>
      </p:sp>
      <p:sp>
        <p:nvSpPr>
          <p:cNvPr id="784" name="Google Shape;784;p108"/>
          <p:cNvSpPr txBox="1"/>
          <p:nvPr/>
        </p:nvSpPr>
        <p:spPr>
          <a:xfrm rot="696">
            <a:off x="1812450" y="2746263"/>
            <a:ext cx="1481400" cy="646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a:solidFill>
                  <a:schemeClr val="lt1"/>
                </a:solidFill>
                <a:highlight>
                  <a:srgbClr val="666666"/>
                </a:highlight>
                <a:latin typeface="Montserrat"/>
                <a:ea typeface="Montserrat"/>
                <a:cs typeface="Montserrat"/>
                <a:sym typeface="Montserrat"/>
              </a:rPr>
              <a:t>Step 2: Probation</a:t>
            </a:r>
            <a:endParaRPr b="1">
              <a:solidFill>
                <a:schemeClr val="lt1"/>
              </a:solidFill>
              <a:highlight>
                <a:srgbClr val="666666"/>
              </a:highlight>
              <a:latin typeface="Montserrat"/>
              <a:ea typeface="Montserrat"/>
              <a:cs typeface="Montserrat"/>
              <a:sym typeface="Montserrat"/>
            </a:endParaRPr>
          </a:p>
        </p:txBody>
      </p:sp>
      <p:sp>
        <p:nvSpPr>
          <p:cNvPr id="785" name="Google Shape;785;p108"/>
          <p:cNvSpPr txBox="1"/>
          <p:nvPr/>
        </p:nvSpPr>
        <p:spPr>
          <a:xfrm rot="-1452">
            <a:off x="1843050" y="1622420"/>
            <a:ext cx="1420200" cy="645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a:solidFill>
                  <a:schemeClr val="lt1"/>
                </a:solidFill>
                <a:highlight>
                  <a:srgbClr val="666666"/>
                </a:highlight>
                <a:latin typeface="Montserrat"/>
                <a:ea typeface="Montserrat"/>
                <a:cs typeface="Montserrat"/>
                <a:sym typeface="Montserrat"/>
              </a:rPr>
              <a:t>Step 3: Dismissal</a:t>
            </a:r>
            <a:endParaRPr b="1">
              <a:solidFill>
                <a:schemeClr val="lt1"/>
              </a:solidFill>
              <a:highlight>
                <a:srgbClr val="666666"/>
              </a:highlight>
              <a:latin typeface="Montserrat"/>
              <a:ea typeface="Montserrat"/>
              <a:cs typeface="Montserrat"/>
              <a:sym typeface="Montserrat"/>
            </a:endParaRPr>
          </a:p>
        </p:txBody>
      </p:sp>
      <p:sp>
        <p:nvSpPr>
          <p:cNvPr id="786" name="Google Shape;786;p108"/>
          <p:cNvSpPr txBox="1"/>
          <p:nvPr/>
        </p:nvSpPr>
        <p:spPr>
          <a:xfrm>
            <a:off x="4691550" y="1348325"/>
            <a:ext cx="3962400" cy="3201600"/>
          </a:xfrm>
          <a:prstGeom prst="rect">
            <a:avLst/>
          </a:prstGeom>
          <a:noFill/>
          <a:ln>
            <a:noFill/>
          </a:ln>
        </p:spPr>
        <p:txBody>
          <a:bodyPr spcFirstLastPara="1" wrap="square" lIns="91425" tIns="91425" rIns="91425" bIns="91425" anchor="t" anchorCtr="0">
            <a:spAutoFit/>
          </a:bodyPr>
          <a:lstStyle/>
          <a:p>
            <a:pPr marL="0" lvl="0" indent="0" algn="l" rtl="0">
              <a:lnSpc>
                <a:spcPct val="100000"/>
              </a:lnSpc>
              <a:spcBef>
                <a:spcPts val="1200"/>
              </a:spcBef>
              <a:spcAft>
                <a:spcPts val="0"/>
              </a:spcAft>
              <a:buNone/>
            </a:pPr>
            <a:r>
              <a:rPr lang="en" sz="2400" b="1">
                <a:solidFill>
                  <a:schemeClr val="lt1"/>
                </a:solidFill>
                <a:latin typeface="Montserrat"/>
                <a:ea typeface="Montserrat"/>
                <a:cs typeface="Montserrat"/>
                <a:sym typeface="Montserrat"/>
              </a:rPr>
              <a:t>Step 1: Growth Plan</a:t>
            </a:r>
            <a:endParaRPr sz="2400" b="1">
              <a:solidFill>
                <a:schemeClr val="lt1"/>
              </a:solidFill>
              <a:latin typeface="Montserrat"/>
              <a:ea typeface="Montserrat"/>
              <a:cs typeface="Montserrat"/>
              <a:sym typeface="Montserrat"/>
            </a:endParaRPr>
          </a:p>
          <a:p>
            <a:pPr marL="0" lvl="0" indent="0" algn="l" rtl="0">
              <a:lnSpc>
                <a:spcPct val="100000"/>
              </a:lnSpc>
              <a:spcBef>
                <a:spcPts val="1200"/>
              </a:spcBef>
              <a:spcAft>
                <a:spcPts val="1200"/>
              </a:spcAft>
              <a:buNone/>
            </a:pPr>
            <a:r>
              <a:rPr lang="en" sz="1800">
                <a:solidFill>
                  <a:schemeClr val="lt1"/>
                </a:solidFill>
                <a:latin typeface="Nunito"/>
                <a:ea typeface="Nunito"/>
                <a:cs typeface="Nunito"/>
                <a:sym typeface="Nunito"/>
              </a:rPr>
              <a:t>When early concerns such as absences, missed work, or professionalism arise, the candidate meets with the Director to develop and sign a Growth Plan. This plan outlines goals, supports, timelines, and success criteria. If expectations are not met, the candidate progresses to Probation.</a:t>
            </a:r>
            <a:endParaRPr sz="1800">
              <a:solidFill>
                <a:schemeClr val="lt1"/>
              </a:solidFill>
              <a:latin typeface="Nunito"/>
              <a:ea typeface="Nunito"/>
              <a:cs typeface="Nunito"/>
              <a:sym typeface="Nunito"/>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9A8C77"/>
        </a:solidFill>
        <a:effectLst/>
      </p:bgPr>
    </p:bg>
    <p:spTree>
      <p:nvGrpSpPr>
        <p:cNvPr id="1" name="Shape 790"/>
        <p:cNvGrpSpPr/>
        <p:nvPr/>
      </p:nvGrpSpPr>
      <p:grpSpPr>
        <a:xfrm>
          <a:off x="0" y="0"/>
          <a:ext cx="0" cy="0"/>
          <a:chOff x="0" y="0"/>
          <a:chExt cx="0" cy="0"/>
        </a:xfrm>
      </p:grpSpPr>
      <p:sp>
        <p:nvSpPr>
          <p:cNvPr id="791" name="Google Shape;791;p109"/>
          <p:cNvSpPr txBox="1"/>
          <p:nvPr/>
        </p:nvSpPr>
        <p:spPr>
          <a:xfrm>
            <a:off x="105275" y="112800"/>
            <a:ext cx="8918400" cy="4910400"/>
          </a:xfrm>
          <a:prstGeom prst="rect">
            <a:avLst/>
          </a:prstGeom>
          <a:solidFill>
            <a:srgbClr val="313131"/>
          </a:solidFill>
          <a:ln>
            <a:noFill/>
          </a:ln>
        </p:spPr>
        <p:txBody>
          <a:bodyPr spcFirstLastPara="1" wrap="square" lIns="91425" tIns="91425" rIns="91425" bIns="91425" anchor="t" anchorCtr="0">
            <a:noAutofit/>
          </a:bodyPr>
          <a:lstStyle/>
          <a:p>
            <a:pPr marL="0" lvl="0" indent="0" algn="ctr" rtl="0">
              <a:spcBef>
                <a:spcPts val="0"/>
              </a:spcBef>
              <a:spcAft>
                <a:spcPts val="0"/>
              </a:spcAft>
              <a:buNone/>
            </a:pPr>
            <a:endParaRPr sz="1000" b="1">
              <a:solidFill>
                <a:schemeClr val="lt1"/>
              </a:solidFill>
              <a:latin typeface="Montserrat"/>
              <a:ea typeface="Montserrat"/>
              <a:cs typeface="Montserrat"/>
              <a:sym typeface="Montserrat"/>
            </a:endParaRPr>
          </a:p>
          <a:p>
            <a:pPr marL="0" lvl="0" indent="0" algn="ctr" rtl="0">
              <a:spcBef>
                <a:spcPts val="1000"/>
              </a:spcBef>
              <a:spcAft>
                <a:spcPts val="1000"/>
              </a:spcAft>
              <a:buNone/>
            </a:pPr>
            <a:endParaRPr sz="2400">
              <a:solidFill>
                <a:schemeClr val="lt1"/>
              </a:solidFill>
              <a:latin typeface="Nunito"/>
              <a:ea typeface="Nunito"/>
              <a:cs typeface="Nunito"/>
              <a:sym typeface="Nunito"/>
            </a:endParaRPr>
          </a:p>
        </p:txBody>
      </p:sp>
      <p:sp>
        <p:nvSpPr>
          <p:cNvPr id="792" name="Google Shape;792;p109"/>
          <p:cNvSpPr txBox="1"/>
          <p:nvPr/>
        </p:nvSpPr>
        <p:spPr>
          <a:xfrm>
            <a:off x="225600" y="430950"/>
            <a:ext cx="89184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1000"/>
              </a:spcAft>
              <a:buNone/>
            </a:pPr>
            <a:r>
              <a:rPr lang="en" sz="2400" b="1">
                <a:solidFill>
                  <a:schemeClr val="lt1"/>
                </a:solidFill>
                <a:latin typeface="Montserrat"/>
                <a:ea typeface="Montserrat"/>
                <a:cs typeface="Montserrat"/>
                <a:sym typeface="Montserrat"/>
              </a:rPr>
              <a:t>TIERED ACCOUNTABILITY PROCESS</a:t>
            </a:r>
            <a:endParaRPr sz="1800">
              <a:solidFill>
                <a:schemeClr val="lt1"/>
              </a:solidFill>
              <a:latin typeface="Nunito"/>
              <a:ea typeface="Nunito"/>
              <a:cs typeface="Nunito"/>
              <a:sym typeface="Nunito"/>
            </a:endParaRPr>
          </a:p>
        </p:txBody>
      </p:sp>
      <p:cxnSp>
        <p:nvCxnSpPr>
          <p:cNvPr id="793" name="Google Shape;793;p109"/>
          <p:cNvCxnSpPr/>
          <p:nvPr/>
        </p:nvCxnSpPr>
        <p:spPr>
          <a:xfrm>
            <a:off x="368400" y="1038400"/>
            <a:ext cx="8331900" cy="6900"/>
          </a:xfrm>
          <a:prstGeom prst="straightConnector1">
            <a:avLst/>
          </a:prstGeom>
          <a:noFill/>
          <a:ln w="38100" cap="flat" cmpd="sng">
            <a:solidFill>
              <a:schemeClr val="lt1"/>
            </a:solidFill>
            <a:prstDash val="solid"/>
            <a:round/>
            <a:headEnd type="none" w="med" len="med"/>
            <a:tailEnd type="none" w="med" len="med"/>
          </a:ln>
        </p:spPr>
      </p:cxnSp>
      <p:grpSp>
        <p:nvGrpSpPr>
          <p:cNvPr id="795" name="Google Shape;795;p109"/>
          <p:cNvGrpSpPr/>
          <p:nvPr/>
        </p:nvGrpSpPr>
        <p:grpSpPr>
          <a:xfrm>
            <a:off x="500840" y="1162629"/>
            <a:ext cx="4276822" cy="3633137"/>
            <a:chOff x="2991269" y="1153325"/>
            <a:chExt cx="3514811" cy="3252003"/>
          </a:xfrm>
        </p:grpSpPr>
        <p:sp>
          <p:nvSpPr>
            <p:cNvPr id="796" name="Google Shape;796;p109"/>
            <p:cNvSpPr/>
            <p:nvPr/>
          </p:nvSpPr>
          <p:spPr>
            <a:xfrm>
              <a:off x="3477586" y="2585458"/>
              <a:ext cx="2541910" cy="950456"/>
            </a:xfrm>
            <a:custGeom>
              <a:avLst/>
              <a:gdLst/>
              <a:ahLst/>
              <a:cxnLst/>
              <a:rect l="l" t="t" r="r" b="b"/>
              <a:pathLst>
                <a:path w="126826" h="43529" extrusionOk="0">
                  <a:moveTo>
                    <a:pt x="0" y="20002"/>
                  </a:moveTo>
                  <a:lnTo>
                    <a:pt x="63389" y="43529"/>
                  </a:lnTo>
                  <a:lnTo>
                    <a:pt x="126826" y="19907"/>
                  </a:lnTo>
                  <a:lnTo>
                    <a:pt x="63580" y="0"/>
                  </a:lnTo>
                  <a:close/>
                </a:path>
              </a:pathLst>
            </a:custGeom>
            <a:solidFill>
              <a:srgbClr val="666666"/>
            </a:solidFill>
            <a:ln w="9525" cap="flat" cmpd="sng">
              <a:solidFill>
                <a:srgbClr val="313131"/>
              </a:solidFill>
              <a:prstDash val="solid"/>
              <a:round/>
              <a:headEnd type="none" w="sm" len="sm"/>
              <a:tailEnd type="none" w="sm" len="sm"/>
            </a:ln>
          </p:spPr>
          <p:txBody>
            <a:bodyPr/>
            <a:lstStyle/>
            <a:p>
              <a:endParaRPr lang="en-US"/>
            </a:p>
          </p:txBody>
        </p:sp>
        <p:sp>
          <p:nvSpPr>
            <p:cNvPr id="797" name="Google Shape;797;p109"/>
            <p:cNvSpPr/>
            <p:nvPr/>
          </p:nvSpPr>
          <p:spPr>
            <a:xfrm>
              <a:off x="2991269" y="3020977"/>
              <a:ext cx="1758228" cy="1384350"/>
            </a:xfrm>
            <a:custGeom>
              <a:avLst/>
              <a:gdLst/>
              <a:ahLst/>
              <a:cxnLst/>
              <a:rect l="l" t="t" r="r" b="b"/>
              <a:pathLst>
                <a:path w="87725" h="63817" extrusionOk="0">
                  <a:moveTo>
                    <a:pt x="24288" y="0"/>
                  </a:moveTo>
                  <a:lnTo>
                    <a:pt x="0" y="29908"/>
                  </a:lnTo>
                  <a:lnTo>
                    <a:pt x="87725" y="63817"/>
                  </a:lnTo>
                  <a:lnTo>
                    <a:pt x="87725" y="42291"/>
                  </a:lnTo>
                  <a:lnTo>
                    <a:pt x="87725" y="23526"/>
                  </a:lnTo>
                  <a:close/>
                </a:path>
              </a:pathLst>
            </a:custGeom>
            <a:solidFill>
              <a:srgbClr val="666666"/>
            </a:solidFill>
            <a:ln w="9525" cap="flat" cmpd="sng">
              <a:solidFill>
                <a:srgbClr val="313131"/>
              </a:solidFill>
              <a:prstDash val="solid"/>
              <a:round/>
              <a:headEnd type="none" w="sm" len="sm"/>
              <a:tailEnd type="none" w="sm" len="sm"/>
            </a:ln>
          </p:spPr>
          <p:txBody>
            <a:bodyPr/>
            <a:lstStyle/>
            <a:p>
              <a:endParaRPr lang="en-US"/>
            </a:p>
          </p:txBody>
        </p:sp>
        <p:sp>
          <p:nvSpPr>
            <p:cNvPr id="798" name="Google Shape;798;p109"/>
            <p:cNvSpPr/>
            <p:nvPr/>
          </p:nvSpPr>
          <p:spPr>
            <a:xfrm flipH="1">
              <a:off x="4747852" y="3020977"/>
              <a:ext cx="1758228" cy="1384350"/>
            </a:xfrm>
            <a:custGeom>
              <a:avLst/>
              <a:gdLst/>
              <a:ahLst/>
              <a:cxnLst/>
              <a:rect l="l" t="t" r="r" b="b"/>
              <a:pathLst>
                <a:path w="87725" h="63817" extrusionOk="0">
                  <a:moveTo>
                    <a:pt x="24288" y="0"/>
                  </a:moveTo>
                  <a:lnTo>
                    <a:pt x="0" y="29908"/>
                  </a:lnTo>
                  <a:lnTo>
                    <a:pt x="87725" y="63817"/>
                  </a:lnTo>
                  <a:lnTo>
                    <a:pt x="87725" y="42291"/>
                  </a:lnTo>
                  <a:lnTo>
                    <a:pt x="87725" y="23526"/>
                  </a:lnTo>
                  <a:close/>
                </a:path>
              </a:pathLst>
            </a:custGeom>
            <a:solidFill>
              <a:srgbClr val="666666"/>
            </a:solidFill>
            <a:ln w="9525" cap="flat" cmpd="sng">
              <a:solidFill>
                <a:srgbClr val="313131"/>
              </a:solidFill>
              <a:prstDash val="solid"/>
              <a:round/>
              <a:headEnd type="none" w="sm" len="sm"/>
              <a:tailEnd type="none" w="sm" len="sm"/>
            </a:ln>
          </p:spPr>
          <p:txBody>
            <a:bodyPr/>
            <a:lstStyle/>
            <a:p>
              <a:endParaRPr lang="en-US"/>
            </a:p>
          </p:txBody>
        </p:sp>
        <p:sp>
          <p:nvSpPr>
            <p:cNvPr id="799" name="Google Shape;799;p109"/>
            <p:cNvSpPr/>
            <p:nvPr/>
          </p:nvSpPr>
          <p:spPr>
            <a:xfrm>
              <a:off x="3969199" y="2001324"/>
              <a:ext cx="1565850" cy="585863"/>
            </a:xfrm>
            <a:custGeom>
              <a:avLst/>
              <a:gdLst/>
              <a:ahLst/>
              <a:cxnLst/>
              <a:rect l="l" t="t" r="r" b="b"/>
              <a:pathLst>
                <a:path w="24053" h="8150" extrusionOk="0">
                  <a:moveTo>
                    <a:pt x="0" y="3827"/>
                  </a:moveTo>
                  <a:lnTo>
                    <a:pt x="11976" y="8150"/>
                  </a:lnTo>
                  <a:lnTo>
                    <a:pt x="24053" y="3827"/>
                  </a:lnTo>
                  <a:lnTo>
                    <a:pt x="12126" y="0"/>
                  </a:lnTo>
                  <a:close/>
                </a:path>
              </a:pathLst>
            </a:custGeom>
            <a:solidFill>
              <a:srgbClr val="9A8C77"/>
            </a:solidFill>
            <a:ln w="9525" cap="flat" cmpd="sng">
              <a:solidFill>
                <a:srgbClr val="313131"/>
              </a:solidFill>
              <a:prstDash val="solid"/>
              <a:round/>
              <a:headEnd type="none" w="sm" len="sm"/>
              <a:tailEnd type="none" w="sm" len="sm"/>
            </a:ln>
          </p:spPr>
          <p:txBody>
            <a:bodyPr/>
            <a:lstStyle/>
            <a:p>
              <a:endParaRPr lang="en-US"/>
            </a:p>
          </p:txBody>
        </p:sp>
        <p:sp>
          <p:nvSpPr>
            <p:cNvPr id="800" name="Google Shape;800;p109"/>
            <p:cNvSpPr/>
            <p:nvPr/>
          </p:nvSpPr>
          <p:spPr>
            <a:xfrm>
              <a:off x="3563255" y="2275837"/>
              <a:ext cx="1189300" cy="1015326"/>
            </a:xfrm>
            <a:custGeom>
              <a:avLst/>
              <a:gdLst/>
              <a:ahLst/>
              <a:cxnLst/>
              <a:rect l="l" t="t" r="r" b="b"/>
              <a:pathLst>
                <a:path w="18238" h="14114" extrusionOk="0">
                  <a:moveTo>
                    <a:pt x="6262" y="0"/>
                  </a:moveTo>
                  <a:lnTo>
                    <a:pt x="18238" y="4324"/>
                  </a:lnTo>
                  <a:lnTo>
                    <a:pt x="18238" y="14114"/>
                  </a:lnTo>
                  <a:lnTo>
                    <a:pt x="0" y="7554"/>
                  </a:lnTo>
                  <a:close/>
                </a:path>
              </a:pathLst>
            </a:custGeom>
            <a:solidFill>
              <a:srgbClr val="9A8C77"/>
            </a:solidFill>
            <a:ln w="9525" cap="flat" cmpd="sng">
              <a:solidFill>
                <a:srgbClr val="313131"/>
              </a:solidFill>
              <a:prstDash val="solid"/>
              <a:round/>
              <a:headEnd type="none" w="sm" len="sm"/>
              <a:tailEnd type="none" w="sm" len="sm"/>
            </a:ln>
          </p:spPr>
          <p:txBody>
            <a:bodyPr/>
            <a:lstStyle/>
            <a:p>
              <a:endParaRPr lang="en-US"/>
            </a:p>
          </p:txBody>
        </p:sp>
        <p:sp>
          <p:nvSpPr>
            <p:cNvPr id="801" name="Google Shape;801;p109"/>
            <p:cNvSpPr/>
            <p:nvPr/>
          </p:nvSpPr>
          <p:spPr>
            <a:xfrm flipH="1">
              <a:off x="4749365" y="2275837"/>
              <a:ext cx="1189300" cy="1015326"/>
            </a:xfrm>
            <a:custGeom>
              <a:avLst/>
              <a:gdLst/>
              <a:ahLst/>
              <a:cxnLst/>
              <a:rect l="l" t="t" r="r" b="b"/>
              <a:pathLst>
                <a:path w="18238" h="14114" extrusionOk="0">
                  <a:moveTo>
                    <a:pt x="6262" y="0"/>
                  </a:moveTo>
                  <a:lnTo>
                    <a:pt x="18238" y="4324"/>
                  </a:lnTo>
                  <a:lnTo>
                    <a:pt x="18238" y="14114"/>
                  </a:lnTo>
                  <a:lnTo>
                    <a:pt x="0" y="7554"/>
                  </a:lnTo>
                  <a:close/>
                </a:path>
              </a:pathLst>
            </a:custGeom>
            <a:solidFill>
              <a:srgbClr val="9A8C77"/>
            </a:solidFill>
            <a:ln w="9525" cap="flat" cmpd="sng">
              <a:solidFill>
                <a:srgbClr val="313131"/>
              </a:solidFill>
              <a:prstDash val="solid"/>
              <a:round/>
              <a:headEnd type="none" w="sm" len="sm"/>
              <a:tailEnd type="none" w="sm" len="sm"/>
            </a:ln>
          </p:spPr>
          <p:txBody>
            <a:bodyPr/>
            <a:lstStyle/>
            <a:p>
              <a:endParaRPr lang="en-US"/>
            </a:p>
          </p:txBody>
        </p:sp>
        <p:sp>
          <p:nvSpPr>
            <p:cNvPr id="802" name="Google Shape;802;p109"/>
            <p:cNvSpPr/>
            <p:nvPr/>
          </p:nvSpPr>
          <p:spPr>
            <a:xfrm>
              <a:off x="4059061" y="1153325"/>
              <a:ext cx="693508" cy="1201140"/>
            </a:xfrm>
            <a:custGeom>
              <a:avLst/>
              <a:gdLst/>
              <a:ahLst/>
              <a:cxnLst/>
              <a:rect l="l" t="t" r="r" b="b"/>
              <a:pathLst>
                <a:path w="10635" h="16697" extrusionOk="0">
                  <a:moveTo>
                    <a:pt x="10635" y="0"/>
                  </a:moveTo>
                  <a:lnTo>
                    <a:pt x="0" y="12722"/>
                  </a:lnTo>
                  <a:lnTo>
                    <a:pt x="10635" y="16697"/>
                  </a:lnTo>
                  <a:close/>
                </a:path>
              </a:pathLst>
            </a:custGeom>
            <a:solidFill>
              <a:srgbClr val="666666"/>
            </a:solidFill>
            <a:ln w="9525" cap="flat" cmpd="sng">
              <a:solidFill>
                <a:srgbClr val="313131"/>
              </a:solidFill>
              <a:prstDash val="solid"/>
              <a:round/>
              <a:headEnd type="none" w="sm" len="sm"/>
              <a:tailEnd type="none" w="sm" len="sm"/>
            </a:ln>
          </p:spPr>
          <p:txBody>
            <a:bodyPr/>
            <a:lstStyle/>
            <a:p>
              <a:endParaRPr lang="en-US"/>
            </a:p>
          </p:txBody>
        </p:sp>
        <p:sp>
          <p:nvSpPr>
            <p:cNvPr id="803" name="Google Shape;803;p109"/>
            <p:cNvSpPr/>
            <p:nvPr/>
          </p:nvSpPr>
          <p:spPr>
            <a:xfrm flipH="1">
              <a:off x="4749350" y="1153325"/>
              <a:ext cx="693508" cy="1201140"/>
            </a:xfrm>
            <a:custGeom>
              <a:avLst/>
              <a:gdLst/>
              <a:ahLst/>
              <a:cxnLst/>
              <a:rect l="l" t="t" r="r" b="b"/>
              <a:pathLst>
                <a:path w="10635" h="16697" extrusionOk="0">
                  <a:moveTo>
                    <a:pt x="10635" y="0"/>
                  </a:moveTo>
                  <a:lnTo>
                    <a:pt x="0" y="12722"/>
                  </a:lnTo>
                  <a:lnTo>
                    <a:pt x="10635" y="16697"/>
                  </a:lnTo>
                  <a:close/>
                </a:path>
              </a:pathLst>
            </a:custGeom>
            <a:solidFill>
              <a:srgbClr val="666666"/>
            </a:solidFill>
            <a:ln w="9525" cap="flat" cmpd="sng">
              <a:solidFill>
                <a:srgbClr val="313131"/>
              </a:solidFill>
              <a:prstDash val="solid"/>
              <a:round/>
              <a:headEnd type="none" w="sm" len="sm"/>
              <a:tailEnd type="none" w="sm" len="sm"/>
            </a:ln>
          </p:spPr>
          <p:txBody>
            <a:bodyPr/>
            <a:lstStyle/>
            <a:p>
              <a:endParaRPr lang="en-US"/>
            </a:p>
          </p:txBody>
        </p:sp>
      </p:grpSp>
      <p:sp>
        <p:nvSpPr>
          <p:cNvPr id="804" name="Google Shape;804;p109"/>
          <p:cNvSpPr txBox="1"/>
          <p:nvPr/>
        </p:nvSpPr>
        <p:spPr>
          <a:xfrm rot="-3689">
            <a:off x="1800600" y="3924557"/>
            <a:ext cx="1677301" cy="644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a:solidFill>
                  <a:schemeClr val="lt1"/>
                </a:solidFill>
                <a:highlight>
                  <a:srgbClr val="666666"/>
                </a:highlight>
                <a:latin typeface="Montserrat"/>
                <a:ea typeface="Montserrat"/>
                <a:cs typeface="Montserrat"/>
                <a:sym typeface="Montserrat"/>
              </a:rPr>
              <a:t>Step 1:</a:t>
            </a:r>
            <a:endParaRPr b="1">
              <a:solidFill>
                <a:schemeClr val="lt1"/>
              </a:solidFill>
              <a:highlight>
                <a:srgbClr val="666666"/>
              </a:highlight>
              <a:latin typeface="Montserrat"/>
              <a:ea typeface="Montserrat"/>
              <a:cs typeface="Montserrat"/>
              <a:sym typeface="Montserrat"/>
            </a:endParaRPr>
          </a:p>
          <a:p>
            <a:pPr marL="0" lvl="0" indent="0" algn="ctr" rtl="0">
              <a:spcBef>
                <a:spcPts val="0"/>
              </a:spcBef>
              <a:spcAft>
                <a:spcPts val="0"/>
              </a:spcAft>
              <a:buNone/>
            </a:pPr>
            <a:r>
              <a:rPr lang="en" b="1">
                <a:solidFill>
                  <a:schemeClr val="lt1"/>
                </a:solidFill>
                <a:highlight>
                  <a:srgbClr val="666666"/>
                </a:highlight>
                <a:latin typeface="Montserrat"/>
                <a:ea typeface="Montserrat"/>
                <a:cs typeface="Montserrat"/>
                <a:sym typeface="Montserrat"/>
              </a:rPr>
              <a:t>Growth Plan</a:t>
            </a:r>
            <a:endParaRPr b="1">
              <a:solidFill>
                <a:schemeClr val="lt1"/>
              </a:solidFill>
              <a:highlight>
                <a:srgbClr val="666666"/>
              </a:highlight>
              <a:latin typeface="Montserrat"/>
              <a:ea typeface="Montserrat"/>
              <a:cs typeface="Montserrat"/>
              <a:sym typeface="Montserrat"/>
            </a:endParaRPr>
          </a:p>
        </p:txBody>
      </p:sp>
      <p:sp>
        <p:nvSpPr>
          <p:cNvPr id="805" name="Google Shape;805;p109"/>
          <p:cNvSpPr txBox="1"/>
          <p:nvPr/>
        </p:nvSpPr>
        <p:spPr>
          <a:xfrm rot="696">
            <a:off x="1898550" y="2776338"/>
            <a:ext cx="1481400" cy="646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a:solidFill>
                  <a:schemeClr val="lt1"/>
                </a:solidFill>
                <a:highlight>
                  <a:srgbClr val="9A8C77"/>
                </a:highlight>
                <a:latin typeface="Montserrat"/>
                <a:ea typeface="Montserrat"/>
                <a:cs typeface="Montserrat"/>
                <a:sym typeface="Montserrat"/>
              </a:rPr>
              <a:t>Step 2: Probation</a:t>
            </a:r>
            <a:endParaRPr b="1">
              <a:solidFill>
                <a:schemeClr val="lt1"/>
              </a:solidFill>
              <a:highlight>
                <a:srgbClr val="9A8C77"/>
              </a:highlight>
              <a:latin typeface="Montserrat"/>
              <a:ea typeface="Montserrat"/>
              <a:cs typeface="Montserrat"/>
              <a:sym typeface="Montserrat"/>
            </a:endParaRPr>
          </a:p>
        </p:txBody>
      </p:sp>
      <p:sp>
        <p:nvSpPr>
          <p:cNvPr id="806" name="Google Shape;806;p109"/>
          <p:cNvSpPr txBox="1"/>
          <p:nvPr/>
        </p:nvSpPr>
        <p:spPr>
          <a:xfrm>
            <a:off x="4777650" y="1378400"/>
            <a:ext cx="4091100" cy="3201600"/>
          </a:xfrm>
          <a:prstGeom prst="rect">
            <a:avLst/>
          </a:prstGeom>
          <a:noFill/>
          <a:ln>
            <a:noFill/>
          </a:ln>
        </p:spPr>
        <p:txBody>
          <a:bodyPr spcFirstLastPara="1" wrap="square" lIns="91425" tIns="91425" rIns="91425" bIns="91425" anchor="t" anchorCtr="0">
            <a:spAutoFit/>
          </a:bodyPr>
          <a:lstStyle/>
          <a:p>
            <a:pPr marL="0" lvl="0" indent="0" algn="l" rtl="0">
              <a:lnSpc>
                <a:spcPct val="100000"/>
              </a:lnSpc>
              <a:spcBef>
                <a:spcPts val="1200"/>
              </a:spcBef>
              <a:spcAft>
                <a:spcPts val="0"/>
              </a:spcAft>
              <a:buNone/>
            </a:pPr>
            <a:r>
              <a:rPr lang="en" sz="2400" b="1">
                <a:solidFill>
                  <a:schemeClr val="lt1"/>
                </a:solidFill>
                <a:latin typeface="Montserrat"/>
                <a:ea typeface="Montserrat"/>
                <a:cs typeface="Montserrat"/>
                <a:sym typeface="Montserrat"/>
              </a:rPr>
              <a:t>Step 2: Probation</a:t>
            </a:r>
            <a:endParaRPr sz="2400" b="1">
              <a:solidFill>
                <a:schemeClr val="lt1"/>
              </a:solidFill>
              <a:latin typeface="Montserrat"/>
              <a:ea typeface="Montserrat"/>
              <a:cs typeface="Montserrat"/>
              <a:sym typeface="Montserrat"/>
            </a:endParaRPr>
          </a:p>
          <a:p>
            <a:pPr marL="0" lvl="0" indent="0" algn="l" rtl="0">
              <a:spcBef>
                <a:spcPts val="1200"/>
              </a:spcBef>
              <a:spcAft>
                <a:spcPts val="0"/>
              </a:spcAft>
              <a:buNone/>
            </a:pPr>
            <a:r>
              <a:rPr lang="en" sz="1800">
                <a:solidFill>
                  <a:schemeClr val="lt1"/>
                </a:solidFill>
                <a:latin typeface="Nunito"/>
                <a:ea typeface="Nunito"/>
                <a:cs typeface="Nunito"/>
                <a:sym typeface="Nunito"/>
              </a:rPr>
              <a:t>If Growth Plan goals are not met or serious concerns arise, the candidate is placed on Probation. They remain enrolled but are not in good standing. Probation may include restricted placements, increased supervision, or mandatory professional development. To avoid dismissal, the candidate must meet all written expectations.</a:t>
            </a:r>
            <a:endParaRPr sz="1800">
              <a:solidFill>
                <a:schemeClr val="lt1"/>
              </a:solidFill>
              <a:latin typeface="Nunito"/>
              <a:ea typeface="Nunito"/>
              <a:cs typeface="Nunito"/>
              <a:sym typeface="Nunito"/>
            </a:endParaRPr>
          </a:p>
        </p:txBody>
      </p:sp>
      <p:sp>
        <p:nvSpPr>
          <p:cNvPr id="807" name="Google Shape;807;p109"/>
          <p:cNvSpPr txBox="1"/>
          <p:nvPr/>
        </p:nvSpPr>
        <p:spPr>
          <a:xfrm rot="-1452">
            <a:off x="1929150" y="1652495"/>
            <a:ext cx="1420200" cy="645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a:solidFill>
                  <a:schemeClr val="lt1"/>
                </a:solidFill>
                <a:highlight>
                  <a:srgbClr val="666666"/>
                </a:highlight>
                <a:latin typeface="Montserrat"/>
                <a:ea typeface="Montserrat"/>
                <a:cs typeface="Montserrat"/>
                <a:sym typeface="Montserrat"/>
              </a:rPr>
              <a:t>Step 3: Dismissal</a:t>
            </a:r>
            <a:endParaRPr b="1">
              <a:solidFill>
                <a:schemeClr val="lt1"/>
              </a:solidFill>
              <a:highlight>
                <a:srgbClr val="666666"/>
              </a:highlight>
              <a:latin typeface="Montserrat"/>
              <a:ea typeface="Montserrat"/>
              <a:cs typeface="Montserrat"/>
              <a:sym typeface="Montserra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9A8C77"/>
        </a:solidFill>
        <a:effectLst/>
      </p:bgPr>
    </p:bg>
    <p:spTree>
      <p:nvGrpSpPr>
        <p:cNvPr id="1" name="Shape 811"/>
        <p:cNvGrpSpPr/>
        <p:nvPr/>
      </p:nvGrpSpPr>
      <p:grpSpPr>
        <a:xfrm>
          <a:off x="0" y="0"/>
          <a:ext cx="0" cy="0"/>
          <a:chOff x="0" y="0"/>
          <a:chExt cx="0" cy="0"/>
        </a:xfrm>
      </p:grpSpPr>
      <p:sp>
        <p:nvSpPr>
          <p:cNvPr id="812" name="Google Shape;812;p110"/>
          <p:cNvSpPr txBox="1"/>
          <p:nvPr/>
        </p:nvSpPr>
        <p:spPr>
          <a:xfrm>
            <a:off x="105275" y="112800"/>
            <a:ext cx="8918400" cy="4910400"/>
          </a:xfrm>
          <a:prstGeom prst="rect">
            <a:avLst/>
          </a:prstGeom>
          <a:solidFill>
            <a:srgbClr val="313131"/>
          </a:solidFill>
          <a:ln>
            <a:noFill/>
          </a:ln>
        </p:spPr>
        <p:txBody>
          <a:bodyPr spcFirstLastPara="1" wrap="square" lIns="91425" tIns="91425" rIns="91425" bIns="91425" anchor="t" anchorCtr="0">
            <a:noAutofit/>
          </a:bodyPr>
          <a:lstStyle/>
          <a:p>
            <a:pPr marL="0" lvl="0" indent="0" algn="ctr" rtl="0">
              <a:spcBef>
                <a:spcPts val="0"/>
              </a:spcBef>
              <a:spcAft>
                <a:spcPts val="0"/>
              </a:spcAft>
              <a:buNone/>
            </a:pPr>
            <a:endParaRPr sz="1000" b="1">
              <a:solidFill>
                <a:schemeClr val="lt1"/>
              </a:solidFill>
              <a:latin typeface="Montserrat"/>
              <a:ea typeface="Montserrat"/>
              <a:cs typeface="Montserrat"/>
              <a:sym typeface="Montserrat"/>
            </a:endParaRPr>
          </a:p>
          <a:p>
            <a:pPr marL="0" lvl="0" indent="0" algn="ctr" rtl="0">
              <a:spcBef>
                <a:spcPts val="1000"/>
              </a:spcBef>
              <a:spcAft>
                <a:spcPts val="1000"/>
              </a:spcAft>
              <a:buNone/>
            </a:pPr>
            <a:endParaRPr sz="2400">
              <a:solidFill>
                <a:schemeClr val="lt1"/>
              </a:solidFill>
              <a:latin typeface="Nunito"/>
              <a:ea typeface="Nunito"/>
              <a:cs typeface="Nunito"/>
              <a:sym typeface="Nunito"/>
            </a:endParaRPr>
          </a:p>
        </p:txBody>
      </p:sp>
      <p:sp>
        <p:nvSpPr>
          <p:cNvPr id="813" name="Google Shape;813;p110"/>
          <p:cNvSpPr txBox="1"/>
          <p:nvPr/>
        </p:nvSpPr>
        <p:spPr>
          <a:xfrm>
            <a:off x="225600" y="430950"/>
            <a:ext cx="89184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1000"/>
              </a:spcAft>
              <a:buNone/>
            </a:pPr>
            <a:r>
              <a:rPr lang="en" sz="2400" b="1">
                <a:solidFill>
                  <a:schemeClr val="lt1"/>
                </a:solidFill>
                <a:latin typeface="Montserrat"/>
                <a:ea typeface="Montserrat"/>
                <a:cs typeface="Montserrat"/>
                <a:sym typeface="Montserrat"/>
              </a:rPr>
              <a:t>TIERED ACCOUNTABILITY PROCESS</a:t>
            </a:r>
            <a:endParaRPr sz="1800">
              <a:solidFill>
                <a:schemeClr val="lt1"/>
              </a:solidFill>
              <a:latin typeface="Nunito"/>
              <a:ea typeface="Nunito"/>
              <a:cs typeface="Nunito"/>
              <a:sym typeface="Nunito"/>
            </a:endParaRPr>
          </a:p>
        </p:txBody>
      </p:sp>
      <p:cxnSp>
        <p:nvCxnSpPr>
          <p:cNvPr id="814" name="Google Shape;814;p110"/>
          <p:cNvCxnSpPr/>
          <p:nvPr/>
        </p:nvCxnSpPr>
        <p:spPr>
          <a:xfrm>
            <a:off x="368400" y="1038400"/>
            <a:ext cx="8331900" cy="6900"/>
          </a:xfrm>
          <a:prstGeom prst="straightConnector1">
            <a:avLst/>
          </a:prstGeom>
          <a:noFill/>
          <a:ln w="38100" cap="flat" cmpd="sng">
            <a:solidFill>
              <a:schemeClr val="lt1"/>
            </a:solidFill>
            <a:prstDash val="solid"/>
            <a:round/>
            <a:headEnd type="none" w="med" len="med"/>
            <a:tailEnd type="none" w="med" len="med"/>
          </a:ln>
        </p:spPr>
      </p:cxnSp>
      <p:grpSp>
        <p:nvGrpSpPr>
          <p:cNvPr id="816" name="Google Shape;816;p110"/>
          <p:cNvGrpSpPr/>
          <p:nvPr/>
        </p:nvGrpSpPr>
        <p:grpSpPr>
          <a:xfrm>
            <a:off x="444865" y="1155104"/>
            <a:ext cx="4276822" cy="3633137"/>
            <a:chOff x="2991269" y="1153325"/>
            <a:chExt cx="3514811" cy="3252003"/>
          </a:xfrm>
        </p:grpSpPr>
        <p:sp>
          <p:nvSpPr>
            <p:cNvPr id="817" name="Google Shape;817;p110"/>
            <p:cNvSpPr/>
            <p:nvPr/>
          </p:nvSpPr>
          <p:spPr>
            <a:xfrm>
              <a:off x="3477586" y="2585458"/>
              <a:ext cx="2541910" cy="950456"/>
            </a:xfrm>
            <a:custGeom>
              <a:avLst/>
              <a:gdLst/>
              <a:ahLst/>
              <a:cxnLst/>
              <a:rect l="l" t="t" r="r" b="b"/>
              <a:pathLst>
                <a:path w="126826" h="43529" extrusionOk="0">
                  <a:moveTo>
                    <a:pt x="0" y="20002"/>
                  </a:moveTo>
                  <a:lnTo>
                    <a:pt x="63389" y="43529"/>
                  </a:lnTo>
                  <a:lnTo>
                    <a:pt x="126826" y="19907"/>
                  </a:lnTo>
                  <a:lnTo>
                    <a:pt x="63580" y="0"/>
                  </a:lnTo>
                  <a:close/>
                </a:path>
              </a:pathLst>
            </a:custGeom>
            <a:solidFill>
              <a:srgbClr val="666666"/>
            </a:solidFill>
            <a:ln w="9525" cap="flat" cmpd="sng">
              <a:solidFill>
                <a:srgbClr val="313131"/>
              </a:solidFill>
              <a:prstDash val="solid"/>
              <a:round/>
              <a:headEnd type="none" w="sm" len="sm"/>
              <a:tailEnd type="none" w="sm" len="sm"/>
            </a:ln>
          </p:spPr>
          <p:txBody>
            <a:bodyPr/>
            <a:lstStyle/>
            <a:p>
              <a:endParaRPr lang="en-US"/>
            </a:p>
          </p:txBody>
        </p:sp>
        <p:sp>
          <p:nvSpPr>
            <p:cNvPr id="818" name="Google Shape;818;p110"/>
            <p:cNvSpPr/>
            <p:nvPr/>
          </p:nvSpPr>
          <p:spPr>
            <a:xfrm>
              <a:off x="2991269" y="3020977"/>
              <a:ext cx="1758228" cy="1384350"/>
            </a:xfrm>
            <a:custGeom>
              <a:avLst/>
              <a:gdLst/>
              <a:ahLst/>
              <a:cxnLst/>
              <a:rect l="l" t="t" r="r" b="b"/>
              <a:pathLst>
                <a:path w="87725" h="63817" extrusionOk="0">
                  <a:moveTo>
                    <a:pt x="24288" y="0"/>
                  </a:moveTo>
                  <a:lnTo>
                    <a:pt x="0" y="29908"/>
                  </a:lnTo>
                  <a:lnTo>
                    <a:pt x="87725" y="63817"/>
                  </a:lnTo>
                  <a:lnTo>
                    <a:pt x="87725" y="42291"/>
                  </a:lnTo>
                  <a:lnTo>
                    <a:pt x="87725" y="23526"/>
                  </a:lnTo>
                  <a:close/>
                </a:path>
              </a:pathLst>
            </a:custGeom>
            <a:solidFill>
              <a:srgbClr val="666666"/>
            </a:solidFill>
            <a:ln w="9525" cap="flat" cmpd="sng">
              <a:solidFill>
                <a:srgbClr val="313131"/>
              </a:solidFill>
              <a:prstDash val="solid"/>
              <a:round/>
              <a:headEnd type="none" w="sm" len="sm"/>
              <a:tailEnd type="none" w="sm" len="sm"/>
            </a:ln>
          </p:spPr>
          <p:txBody>
            <a:bodyPr/>
            <a:lstStyle/>
            <a:p>
              <a:endParaRPr lang="en-US"/>
            </a:p>
          </p:txBody>
        </p:sp>
        <p:sp>
          <p:nvSpPr>
            <p:cNvPr id="819" name="Google Shape;819;p110"/>
            <p:cNvSpPr/>
            <p:nvPr/>
          </p:nvSpPr>
          <p:spPr>
            <a:xfrm flipH="1">
              <a:off x="4747852" y="3020977"/>
              <a:ext cx="1758228" cy="1384350"/>
            </a:xfrm>
            <a:custGeom>
              <a:avLst/>
              <a:gdLst/>
              <a:ahLst/>
              <a:cxnLst/>
              <a:rect l="l" t="t" r="r" b="b"/>
              <a:pathLst>
                <a:path w="87725" h="63817" extrusionOk="0">
                  <a:moveTo>
                    <a:pt x="24288" y="0"/>
                  </a:moveTo>
                  <a:lnTo>
                    <a:pt x="0" y="29908"/>
                  </a:lnTo>
                  <a:lnTo>
                    <a:pt x="87725" y="63817"/>
                  </a:lnTo>
                  <a:lnTo>
                    <a:pt x="87725" y="42291"/>
                  </a:lnTo>
                  <a:lnTo>
                    <a:pt x="87725" y="23526"/>
                  </a:lnTo>
                  <a:close/>
                </a:path>
              </a:pathLst>
            </a:custGeom>
            <a:solidFill>
              <a:srgbClr val="666666"/>
            </a:solidFill>
            <a:ln w="9525" cap="flat" cmpd="sng">
              <a:solidFill>
                <a:srgbClr val="313131"/>
              </a:solidFill>
              <a:prstDash val="solid"/>
              <a:round/>
              <a:headEnd type="none" w="sm" len="sm"/>
              <a:tailEnd type="none" w="sm" len="sm"/>
            </a:ln>
          </p:spPr>
          <p:txBody>
            <a:bodyPr/>
            <a:lstStyle/>
            <a:p>
              <a:endParaRPr lang="en-US"/>
            </a:p>
          </p:txBody>
        </p:sp>
        <p:sp>
          <p:nvSpPr>
            <p:cNvPr id="820" name="Google Shape;820;p110"/>
            <p:cNvSpPr/>
            <p:nvPr/>
          </p:nvSpPr>
          <p:spPr>
            <a:xfrm>
              <a:off x="3969199" y="2001324"/>
              <a:ext cx="1565850" cy="585863"/>
            </a:xfrm>
            <a:custGeom>
              <a:avLst/>
              <a:gdLst/>
              <a:ahLst/>
              <a:cxnLst/>
              <a:rect l="l" t="t" r="r" b="b"/>
              <a:pathLst>
                <a:path w="24053" h="8150" extrusionOk="0">
                  <a:moveTo>
                    <a:pt x="0" y="3827"/>
                  </a:moveTo>
                  <a:lnTo>
                    <a:pt x="11976" y="8150"/>
                  </a:lnTo>
                  <a:lnTo>
                    <a:pt x="24053" y="3827"/>
                  </a:lnTo>
                  <a:lnTo>
                    <a:pt x="12126" y="0"/>
                  </a:lnTo>
                  <a:close/>
                </a:path>
              </a:pathLst>
            </a:custGeom>
            <a:solidFill>
              <a:srgbClr val="666666"/>
            </a:solidFill>
            <a:ln w="9525" cap="flat" cmpd="sng">
              <a:solidFill>
                <a:srgbClr val="313131"/>
              </a:solidFill>
              <a:prstDash val="solid"/>
              <a:round/>
              <a:headEnd type="none" w="sm" len="sm"/>
              <a:tailEnd type="none" w="sm" len="sm"/>
            </a:ln>
          </p:spPr>
          <p:txBody>
            <a:bodyPr/>
            <a:lstStyle/>
            <a:p>
              <a:endParaRPr lang="en-US"/>
            </a:p>
          </p:txBody>
        </p:sp>
        <p:sp>
          <p:nvSpPr>
            <p:cNvPr id="821" name="Google Shape;821;p110"/>
            <p:cNvSpPr/>
            <p:nvPr/>
          </p:nvSpPr>
          <p:spPr>
            <a:xfrm>
              <a:off x="3563255" y="2275837"/>
              <a:ext cx="1189300" cy="1015326"/>
            </a:xfrm>
            <a:custGeom>
              <a:avLst/>
              <a:gdLst/>
              <a:ahLst/>
              <a:cxnLst/>
              <a:rect l="l" t="t" r="r" b="b"/>
              <a:pathLst>
                <a:path w="18238" h="14114" extrusionOk="0">
                  <a:moveTo>
                    <a:pt x="6262" y="0"/>
                  </a:moveTo>
                  <a:lnTo>
                    <a:pt x="18238" y="4324"/>
                  </a:lnTo>
                  <a:lnTo>
                    <a:pt x="18238" y="14114"/>
                  </a:lnTo>
                  <a:lnTo>
                    <a:pt x="0" y="7554"/>
                  </a:lnTo>
                  <a:close/>
                </a:path>
              </a:pathLst>
            </a:custGeom>
            <a:solidFill>
              <a:srgbClr val="666666"/>
            </a:solidFill>
            <a:ln w="9525" cap="flat" cmpd="sng">
              <a:solidFill>
                <a:srgbClr val="313131"/>
              </a:solidFill>
              <a:prstDash val="solid"/>
              <a:round/>
              <a:headEnd type="none" w="sm" len="sm"/>
              <a:tailEnd type="none" w="sm" len="sm"/>
            </a:ln>
          </p:spPr>
          <p:txBody>
            <a:bodyPr/>
            <a:lstStyle/>
            <a:p>
              <a:endParaRPr lang="en-US"/>
            </a:p>
          </p:txBody>
        </p:sp>
        <p:sp>
          <p:nvSpPr>
            <p:cNvPr id="822" name="Google Shape;822;p110"/>
            <p:cNvSpPr/>
            <p:nvPr/>
          </p:nvSpPr>
          <p:spPr>
            <a:xfrm flipH="1">
              <a:off x="4749365" y="2275837"/>
              <a:ext cx="1189300" cy="1015326"/>
            </a:xfrm>
            <a:custGeom>
              <a:avLst/>
              <a:gdLst/>
              <a:ahLst/>
              <a:cxnLst/>
              <a:rect l="l" t="t" r="r" b="b"/>
              <a:pathLst>
                <a:path w="18238" h="14114" extrusionOk="0">
                  <a:moveTo>
                    <a:pt x="6262" y="0"/>
                  </a:moveTo>
                  <a:lnTo>
                    <a:pt x="18238" y="4324"/>
                  </a:lnTo>
                  <a:lnTo>
                    <a:pt x="18238" y="14114"/>
                  </a:lnTo>
                  <a:lnTo>
                    <a:pt x="0" y="7554"/>
                  </a:lnTo>
                  <a:close/>
                </a:path>
              </a:pathLst>
            </a:custGeom>
            <a:solidFill>
              <a:srgbClr val="666666"/>
            </a:solidFill>
            <a:ln w="9525" cap="flat" cmpd="sng">
              <a:solidFill>
                <a:srgbClr val="313131"/>
              </a:solidFill>
              <a:prstDash val="solid"/>
              <a:round/>
              <a:headEnd type="none" w="sm" len="sm"/>
              <a:tailEnd type="none" w="sm" len="sm"/>
            </a:ln>
          </p:spPr>
          <p:txBody>
            <a:bodyPr/>
            <a:lstStyle/>
            <a:p>
              <a:endParaRPr lang="en-US"/>
            </a:p>
          </p:txBody>
        </p:sp>
        <p:sp>
          <p:nvSpPr>
            <p:cNvPr id="823" name="Google Shape;823;p110"/>
            <p:cNvSpPr/>
            <p:nvPr/>
          </p:nvSpPr>
          <p:spPr>
            <a:xfrm>
              <a:off x="4059061" y="1153325"/>
              <a:ext cx="693508" cy="1201140"/>
            </a:xfrm>
            <a:custGeom>
              <a:avLst/>
              <a:gdLst/>
              <a:ahLst/>
              <a:cxnLst/>
              <a:rect l="l" t="t" r="r" b="b"/>
              <a:pathLst>
                <a:path w="10635" h="16697" extrusionOk="0">
                  <a:moveTo>
                    <a:pt x="10635" y="0"/>
                  </a:moveTo>
                  <a:lnTo>
                    <a:pt x="0" y="12722"/>
                  </a:lnTo>
                  <a:lnTo>
                    <a:pt x="10635" y="16697"/>
                  </a:lnTo>
                  <a:close/>
                </a:path>
              </a:pathLst>
            </a:custGeom>
            <a:solidFill>
              <a:srgbClr val="9A8C77"/>
            </a:solidFill>
            <a:ln w="9525" cap="flat" cmpd="sng">
              <a:solidFill>
                <a:srgbClr val="313131"/>
              </a:solidFill>
              <a:prstDash val="solid"/>
              <a:round/>
              <a:headEnd type="none" w="sm" len="sm"/>
              <a:tailEnd type="none" w="sm" len="sm"/>
            </a:ln>
          </p:spPr>
          <p:txBody>
            <a:bodyPr/>
            <a:lstStyle/>
            <a:p>
              <a:endParaRPr lang="en-US"/>
            </a:p>
          </p:txBody>
        </p:sp>
        <p:sp>
          <p:nvSpPr>
            <p:cNvPr id="824" name="Google Shape;824;p110"/>
            <p:cNvSpPr/>
            <p:nvPr/>
          </p:nvSpPr>
          <p:spPr>
            <a:xfrm flipH="1">
              <a:off x="4749350" y="1153325"/>
              <a:ext cx="693508" cy="1201140"/>
            </a:xfrm>
            <a:custGeom>
              <a:avLst/>
              <a:gdLst/>
              <a:ahLst/>
              <a:cxnLst/>
              <a:rect l="l" t="t" r="r" b="b"/>
              <a:pathLst>
                <a:path w="10635" h="16697" extrusionOk="0">
                  <a:moveTo>
                    <a:pt x="10635" y="0"/>
                  </a:moveTo>
                  <a:lnTo>
                    <a:pt x="0" y="12722"/>
                  </a:lnTo>
                  <a:lnTo>
                    <a:pt x="10635" y="16697"/>
                  </a:lnTo>
                  <a:close/>
                </a:path>
              </a:pathLst>
            </a:custGeom>
            <a:solidFill>
              <a:srgbClr val="9A8C77"/>
            </a:solidFill>
            <a:ln w="9525" cap="flat" cmpd="sng">
              <a:solidFill>
                <a:srgbClr val="313131"/>
              </a:solidFill>
              <a:prstDash val="solid"/>
              <a:round/>
              <a:headEnd type="none" w="sm" len="sm"/>
              <a:tailEnd type="none" w="sm" len="sm"/>
            </a:ln>
          </p:spPr>
          <p:txBody>
            <a:bodyPr/>
            <a:lstStyle/>
            <a:p>
              <a:endParaRPr lang="en-US"/>
            </a:p>
          </p:txBody>
        </p:sp>
      </p:grpSp>
      <p:sp>
        <p:nvSpPr>
          <p:cNvPr id="825" name="Google Shape;825;p110"/>
          <p:cNvSpPr txBox="1"/>
          <p:nvPr/>
        </p:nvSpPr>
        <p:spPr>
          <a:xfrm rot="-3689">
            <a:off x="1744625" y="3917032"/>
            <a:ext cx="1677301" cy="644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a:solidFill>
                  <a:schemeClr val="lt1"/>
                </a:solidFill>
                <a:highlight>
                  <a:srgbClr val="666666"/>
                </a:highlight>
                <a:latin typeface="Montserrat"/>
                <a:ea typeface="Montserrat"/>
                <a:cs typeface="Montserrat"/>
                <a:sym typeface="Montserrat"/>
              </a:rPr>
              <a:t>Step 1:</a:t>
            </a:r>
            <a:endParaRPr b="1">
              <a:solidFill>
                <a:schemeClr val="lt1"/>
              </a:solidFill>
              <a:highlight>
                <a:srgbClr val="666666"/>
              </a:highlight>
              <a:latin typeface="Montserrat"/>
              <a:ea typeface="Montserrat"/>
              <a:cs typeface="Montserrat"/>
              <a:sym typeface="Montserrat"/>
            </a:endParaRPr>
          </a:p>
          <a:p>
            <a:pPr marL="0" lvl="0" indent="0" algn="ctr" rtl="0">
              <a:spcBef>
                <a:spcPts val="0"/>
              </a:spcBef>
              <a:spcAft>
                <a:spcPts val="0"/>
              </a:spcAft>
              <a:buNone/>
            </a:pPr>
            <a:r>
              <a:rPr lang="en" b="1">
                <a:solidFill>
                  <a:schemeClr val="lt1"/>
                </a:solidFill>
                <a:highlight>
                  <a:srgbClr val="666666"/>
                </a:highlight>
                <a:latin typeface="Montserrat"/>
                <a:ea typeface="Montserrat"/>
                <a:cs typeface="Montserrat"/>
                <a:sym typeface="Montserrat"/>
              </a:rPr>
              <a:t>Growth Plan</a:t>
            </a:r>
            <a:endParaRPr b="1">
              <a:solidFill>
                <a:schemeClr val="lt1"/>
              </a:solidFill>
              <a:highlight>
                <a:srgbClr val="666666"/>
              </a:highlight>
              <a:latin typeface="Montserrat"/>
              <a:ea typeface="Montserrat"/>
              <a:cs typeface="Montserrat"/>
              <a:sym typeface="Montserrat"/>
            </a:endParaRPr>
          </a:p>
        </p:txBody>
      </p:sp>
      <p:sp>
        <p:nvSpPr>
          <p:cNvPr id="826" name="Google Shape;826;p110"/>
          <p:cNvSpPr txBox="1"/>
          <p:nvPr/>
        </p:nvSpPr>
        <p:spPr>
          <a:xfrm rot="696">
            <a:off x="1842575" y="2768813"/>
            <a:ext cx="1481400" cy="646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a:solidFill>
                  <a:schemeClr val="lt1"/>
                </a:solidFill>
                <a:highlight>
                  <a:srgbClr val="666666"/>
                </a:highlight>
                <a:latin typeface="Montserrat"/>
                <a:ea typeface="Montserrat"/>
                <a:cs typeface="Montserrat"/>
                <a:sym typeface="Montserrat"/>
              </a:rPr>
              <a:t>Step 2: Probation</a:t>
            </a:r>
            <a:endParaRPr b="1">
              <a:solidFill>
                <a:schemeClr val="lt1"/>
              </a:solidFill>
              <a:highlight>
                <a:srgbClr val="666666"/>
              </a:highlight>
              <a:latin typeface="Montserrat"/>
              <a:ea typeface="Montserrat"/>
              <a:cs typeface="Montserrat"/>
              <a:sym typeface="Montserrat"/>
            </a:endParaRPr>
          </a:p>
        </p:txBody>
      </p:sp>
      <p:sp>
        <p:nvSpPr>
          <p:cNvPr id="827" name="Google Shape;827;p110"/>
          <p:cNvSpPr txBox="1"/>
          <p:nvPr/>
        </p:nvSpPr>
        <p:spPr>
          <a:xfrm>
            <a:off x="4721675" y="1370875"/>
            <a:ext cx="3962400" cy="3201600"/>
          </a:xfrm>
          <a:prstGeom prst="rect">
            <a:avLst/>
          </a:prstGeom>
          <a:noFill/>
          <a:ln>
            <a:noFill/>
          </a:ln>
        </p:spPr>
        <p:txBody>
          <a:bodyPr spcFirstLastPara="1" wrap="square" lIns="91425" tIns="91425" rIns="91425" bIns="91425" anchor="t" anchorCtr="0">
            <a:spAutoFit/>
          </a:bodyPr>
          <a:lstStyle/>
          <a:p>
            <a:pPr marL="0" lvl="0" indent="0" algn="l" rtl="0">
              <a:lnSpc>
                <a:spcPct val="100000"/>
              </a:lnSpc>
              <a:spcBef>
                <a:spcPts val="1200"/>
              </a:spcBef>
              <a:spcAft>
                <a:spcPts val="0"/>
              </a:spcAft>
              <a:buNone/>
            </a:pPr>
            <a:r>
              <a:rPr lang="en" sz="2400" b="1">
                <a:solidFill>
                  <a:schemeClr val="lt1"/>
                </a:solidFill>
                <a:latin typeface="Montserrat"/>
                <a:ea typeface="Montserrat"/>
                <a:cs typeface="Montserrat"/>
                <a:sym typeface="Montserrat"/>
              </a:rPr>
              <a:t>Step 3: Dismissal</a:t>
            </a:r>
            <a:endParaRPr sz="2400" b="1">
              <a:solidFill>
                <a:schemeClr val="lt1"/>
              </a:solidFill>
              <a:latin typeface="Montserrat"/>
              <a:ea typeface="Montserrat"/>
              <a:cs typeface="Montserrat"/>
              <a:sym typeface="Montserrat"/>
            </a:endParaRPr>
          </a:p>
          <a:p>
            <a:pPr marL="0" lvl="0" indent="0" algn="l" rtl="0">
              <a:lnSpc>
                <a:spcPct val="100000"/>
              </a:lnSpc>
              <a:spcBef>
                <a:spcPts val="1200"/>
              </a:spcBef>
              <a:spcAft>
                <a:spcPts val="1200"/>
              </a:spcAft>
              <a:buNone/>
            </a:pPr>
            <a:r>
              <a:rPr lang="en" sz="1800">
                <a:solidFill>
                  <a:schemeClr val="lt1"/>
                </a:solidFill>
                <a:latin typeface="Nunito"/>
                <a:ea typeface="Nunito"/>
                <a:cs typeface="Nunito"/>
                <a:sym typeface="Nunito"/>
              </a:rPr>
              <a:t>The candidate is formally dismissed from the proposed WC EPP/ certification pathway. This includes removal from fieldwork, clinical teaching, and certification recommendation eligibility. Degree-only continuation, if applicable, is determined under BAAS ECET and College policy.</a:t>
            </a:r>
            <a:endParaRPr sz="1800">
              <a:solidFill>
                <a:schemeClr val="lt1"/>
              </a:solidFill>
              <a:latin typeface="Nunito"/>
              <a:ea typeface="Nunito"/>
              <a:cs typeface="Nunito"/>
              <a:sym typeface="Nunito"/>
            </a:endParaRPr>
          </a:p>
        </p:txBody>
      </p:sp>
      <p:sp>
        <p:nvSpPr>
          <p:cNvPr id="828" name="Google Shape;828;p110"/>
          <p:cNvSpPr txBox="1"/>
          <p:nvPr/>
        </p:nvSpPr>
        <p:spPr>
          <a:xfrm rot="-1452">
            <a:off x="1873175" y="1644970"/>
            <a:ext cx="1420200" cy="645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a:solidFill>
                  <a:schemeClr val="lt1"/>
                </a:solidFill>
                <a:highlight>
                  <a:srgbClr val="9A8C77"/>
                </a:highlight>
                <a:latin typeface="Montserrat"/>
                <a:ea typeface="Montserrat"/>
                <a:cs typeface="Montserrat"/>
                <a:sym typeface="Montserrat"/>
              </a:rPr>
              <a:t>Step 3: Dismissal</a:t>
            </a:r>
            <a:endParaRPr b="1">
              <a:solidFill>
                <a:schemeClr val="lt1"/>
              </a:solidFill>
              <a:highlight>
                <a:srgbClr val="9A8C77"/>
              </a:highlight>
              <a:latin typeface="Montserrat"/>
              <a:ea typeface="Montserrat"/>
              <a:cs typeface="Montserrat"/>
              <a:sym typeface="Montserra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32"/>
        <p:cNvGrpSpPr/>
        <p:nvPr/>
      </p:nvGrpSpPr>
      <p:grpSpPr>
        <a:xfrm>
          <a:off x="0" y="0"/>
          <a:ext cx="0" cy="0"/>
          <a:chOff x="0" y="0"/>
          <a:chExt cx="0" cy="0"/>
        </a:xfrm>
      </p:grpSpPr>
      <p:sp>
        <p:nvSpPr>
          <p:cNvPr id="833" name="Google Shape;833;p111"/>
          <p:cNvSpPr txBox="1"/>
          <p:nvPr/>
        </p:nvSpPr>
        <p:spPr>
          <a:xfrm>
            <a:off x="256500" y="466700"/>
            <a:ext cx="8752500" cy="624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1000"/>
              </a:spcAft>
              <a:buNone/>
            </a:pPr>
            <a:r>
              <a:rPr lang="en" sz="2400" b="1">
                <a:solidFill>
                  <a:srgbClr val="212121"/>
                </a:solidFill>
                <a:latin typeface="Montserrat"/>
                <a:ea typeface="Montserrat"/>
                <a:cs typeface="Montserrat"/>
                <a:sym typeface="Montserrat"/>
              </a:rPr>
              <a:t>WHEN CONCERNS ARISE</a:t>
            </a:r>
            <a:endParaRPr sz="2400" b="1">
              <a:solidFill>
                <a:srgbClr val="212121"/>
              </a:solidFill>
              <a:latin typeface="Montserrat"/>
              <a:ea typeface="Montserrat"/>
              <a:cs typeface="Montserrat"/>
              <a:sym typeface="Montserrat"/>
            </a:endParaRPr>
          </a:p>
        </p:txBody>
      </p:sp>
      <p:sp>
        <p:nvSpPr>
          <p:cNvPr id="834" name="Google Shape;834;p111"/>
          <p:cNvSpPr txBox="1"/>
          <p:nvPr/>
        </p:nvSpPr>
        <p:spPr>
          <a:xfrm>
            <a:off x="237325" y="4581525"/>
            <a:ext cx="8906700" cy="385800"/>
          </a:xfrm>
          <a:prstGeom prst="rect">
            <a:avLst/>
          </a:prstGeom>
          <a:noFill/>
          <a:ln>
            <a:noFill/>
          </a:ln>
        </p:spPr>
        <p:txBody>
          <a:bodyPr spcFirstLastPara="1" wrap="square" lIns="91425" tIns="91425" rIns="91425" bIns="91425" anchor="ctr" anchorCtr="0">
            <a:noAutofit/>
          </a:bodyPr>
          <a:lstStyle/>
          <a:p>
            <a:pPr marL="0" lvl="0" indent="0" algn="l" rtl="0">
              <a:lnSpc>
                <a:spcPct val="80000"/>
              </a:lnSpc>
              <a:spcBef>
                <a:spcPts val="0"/>
              </a:spcBef>
              <a:spcAft>
                <a:spcPts val="0"/>
              </a:spcAft>
              <a:buNone/>
            </a:pPr>
            <a:r>
              <a:rPr lang="en" sz="1200" i="1">
                <a:solidFill>
                  <a:srgbClr val="937951"/>
                </a:solidFill>
                <a:latin typeface="Nunito"/>
                <a:ea typeface="Nunito"/>
                <a:cs typeface="Nunito"/>
                <a:sym typeface="Nunito"/>
              </a:rPr>
              <a:t>Your Cooperating Teacher and Field Supervisor report concerns when they arise, not at the evaluation. The proposed WC EPP determines whether a Growth Plan, Probation, Removal, or Dismissal is appropriate.</a:t>
            </a:r>
            <a:endParaRPr sz="1200" i="1">
              <a:solidFill>
                <a:srgbClr val="937951"/>
              </a:solidFill>
              <a:latin typeface="Montserrat"/>
              <a:ea typeface="Montserrat"/>
              <a:cs typeface="Montserrat"/>
              <a:sym typeface="Montserrat"/>
            </a:endParaRPr>
          </a:p>
        </p:txBody>
      </p:sp>
      <p:sp>
        <p:nvSpPr>
          <p:cNvPr id="835" name="Google Shape;835;p111"/>
          <p:cNvSpPr/>
          <p:nvPr/>
        </p:nvSpPr>
        <p:spPr>
          <a:xfrm>
            <a:off x="-327600" y="-19550"/>
            <a:ext cx="9471600" cy="1131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836" name="Google Shape;836;p111"/>
          <p:cNvCxnSpPr/>
          <p:nvPr/>
        </p:nvCxnSpPr>
        <p:spPr>
          <a:xfrm rot="10800000" flipH="1">
            <a:off x="256500" y="1069213"/>
            <a:ext cx="8631000" cy="9300"/>
          </a:xfrm>
          <a:prstGeom prst="straightConnector1">
            <a:avLst/>
          </a:prstGeom>
          <a:noFill/>
          <a:ln w="38100" cap="flat" cmpd="sng">
            <a:solidFill>
              <a:srgbClr val="9A8C77"/>
            </a:solidFill>
            <a:prstDash val="solid"/>
            <a:round/>
            <a:headEnd type="none" w="med" len="med"/>
            <a:tailEnd type="none" w="med" len="med"/>
          </a:ln>
        </p:spPr>
      </p:cxnSp>
      <p:sp>
        <p:nvSpPr>
          <p:cNvPr id="837" name="Google Shape;837;p111"/>
          <p:cNvSpPr/>
          <p:nvPr/>
        </p:nvSpPr>
        <p:spPr>
          <a:xfrm>
            <a:off x="246925" y="1272650"/>
            <a:ext cx="4146300" cy="3114600"/>
          </a:xfrm>
          <a:prstGeom prst="roundRect">
            <a:avLst>
              <a:gd name="adj" fmla="val 6066"/>
            </a:avLst>
          </a:prstGeom>
          <a:solidFill>
            <a:srgbClr val="313131">
              <a:alpha val="91670"/>
            </a:srgbClr>
          </a:solidFill>
          <a:ln w="9525" cap="flat" cmpd="sng">
            <a:solidFill>
              <a:srgbClr val="9A8C7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endParaRPr>
          </a:p>
        </p:txBody>
      </p:sp>
      <p:sp>
        <p:nvSpPr>
          <p:cNvPr id="838" name="Google Shape;838;p111"/>
          <p:cNvSpPr txBox="1"/>
          <p:nvPr/>
        </p:nvSpPr>
        <p:spPr>
          <a:xfrm>
            <a:off x="349559" y="1464150"/>
            <a:ext cx="4043700" cy="5325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500"/>
              </a:spcAft>
              <a:buNone/>
            </a:pPr>
            <a:r>
              <a:rPr lang="en" sz="2400">
                <a:solidFill>
                  <a:schemeClr val="lt1"/>
                </a:solidFill>
                <a:latin typeface="Bebas Neue"/>
                <a:ea typeface="Bebas Neue"/>
                <a:cs typeface="Bebas Neue"/>
                <a:sym typeface="Bebas Neue"/>
              </a:rPr>
              <a:t>IMMEDIATE RISK</a:t>
            </a:r>
            <a:endParaRPr sz="2400">
              <a:solidFill>
                <a:schemeClr val="lt1"/>
              </a:solidFill>
            </a:endParaRPr>
          </a:p>
        </p:txBody>
      </p:sp>
      <p:sp>
        <p:nvSpPr>
          <p:cNvPr id="839" name="Google Shape;839;p111"/>
          <p:cNvSpPr txBox="1"/>
          <p:nvPr/>
        </p:nvSpPr>
        <p:spPr>
          <a:xfrm>
            <a:off x="246945" y="1996649"/>
            <a:ext cx="4146300" cy="2390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1800" b="1">
                <a:solidFill>
                  <a:schemeClr val="lt1"/>
                </a:solidFill>
                <a:latin typeface="Nunito"/>
                <a:ea typeface="Nunito"/>
                <a:cs typeface="Nunito"/>
                <a:sym typeface="Nunito"/>
              </a:rPr>
              <a:t>Student safety, well-being, or learning is at risk.</a:t>
            </a:r>
            <a:endParaRPr sz="1800" b="1">
              <a:solidFill>
                <a:schemeClr val="lt1"/>
              </a:solidFill>
              <a:latin typeface="Nunito"/>
              <a:ea typeface="Nunito"/>
              <a:cs typeface="Nunito"/>
              <a:sym typeface="Nunito"/>
            </a:endParaRPr>
          </a:p>
          <a:p>
            <a:pPr marL="457200" lvl="0" indent="-317500" algn="l" rtl="0">
              <a:lnSpc>
                <a:spcPct val="100000"/>
              </a:lnSpc>
              <a:spcBef>
                <a:spcPts val="1000"/>
              </a:spcBef>
              <a:spcAft>
                <a:spcPts val="0"/>
              </a:spcAft>
              <a:buClr>
                <a:schemeClr val="lt1"/>
              </a:buClr>
              <a:buSzPts val="1400"/>
              <a:buFont typeface="Nunito"/>
              <a:buAutoNum type="arabicPeriod"/>
            </a:pPr>
            <a:r>
              <a:rPr lang="en">
                <a:solidFill>
                  <a:schemeClr val="lt1"/>
                </a:solidFill>
                <a:latin typeface="Nunito"/>
                <a:ea typeface="Nunito"/>
                <a:cs typeface="Nunito"/>
                <a:sym typeface="Nunito"/>
              </a:rPr>
              <a:t>Alert your Cooperating Teacher or the nearest staff member.</a:t>
            </a:r>
            <a:endParaRPr>
              <a:solidFill>
                <a:schemeClr val="lt1"/>
              </a:solidFill>
              <a:latin typeface="Nunito"/>
              <a:ea typeface="Nunito"/>
              <a:cs typeface="Nunito"/>
              <a:sym typeface="Nunito"/>
            </a:endParaRPr>
          </a:p>
          <a:p>
            <a:pPr marL="457200" lvl="0" indent="-317500" algn="l" rtl="0">
              <a:lnSpc>
                <a:spcPct val="100000"/>
              </a:lnSpc>
              <a:spcBef>
                <a:spcPts val="0"/>
              </a:spcBef>
              <a:spcAft>
                <a:spcPts val="0"/>
              </a:spcAft>
              <a:buClr>
                <a:schemeClr val="lt1"/>
              </a:buClr>
              <a:buSzPts val="1400"/>
              <a:buFont typeface="Nunito"/>
              <a:buAutoNum type="arabicPeriod"/>
            </a:pPr>
            <a:r>
              <a:rPr lang="en">
                <a:solidFill>
                  <a:schemeClr val="lt1"/>
                </a:solidFill>
                <a:latin typeface="Nunito"/>
                <a:ea typeface="Nunito"/>
                <a:cs typeface="Nunito"/>
                <a:sym typeface="Nunito"/>
              </a:rPr>
              <a:t>Follow campus or district procedures.</a:t>
            </a:r>
            <a:endParaRPr>
              <a:solidFill>
                <a:schemeClr val="lt1"/>
              </a:solidFill>
              <a:latin typeface="Nunito"/>
              <a:ea typeface="Nunito"/>
              <a:cs typeface="Nunito"/>
              <a:sym typeface="Nunito"/>
            </a:endParaRPr>
          </a:p>
          <a:p>
            <a:pPr marL="457200" lvl="0" indent="-317500" algn="l" rtl="0">
              <a:lnSpc>
                <a:spcPct val="100000"/>
              </a:lnSpc>
              <a:spcBef>
                <a:spcPts val="0"/>
              </a:spcBef>
              <a:spcAft>
                <a:spcPts val="0"/>
              </a:spcAft>
              <a:buClr>
                <a:schemeClr val="lt1"/>
              </a:buClr>
              <a:buSzPts val="1400"/>
              <a:buFont typeface="Nunito"/>
              <a:buAutoNum type="arabicPeriod"/>
            </a:pPr>
            <a:r>
              <a:rPr lang="en">
                <a:solidFill>
                  <a:schemeClr val="lt1"/>
                </a:solidFill>
                <a:latin typeface="Nunito"/>
                <a:ea typeface="Nunito"/>
                <a:cs typeface="Nunito"/>
                <a:sym typeface="Nunito"/>
              </a:rPr>
              <a:t>Tell your Field Supervisor as soon as practicable.</a:t>
            </a:r>
            <a:endParaRPr>
              <a:solidFill>
                <a:schemeClr val="lt1"/>
              </a:solidFill>
              <a:latin typeface="Nunito"/>
              <a:ea typeface="Nunito"/>
              <a:cs typeface="Nunito"/>
              <a:sym typeface="Nunito"/>
            </a:endParaRPr>
          </a:p>
        </p:txBody>
      </p:sp>
      <p:sp>
        <p:nvSpPr>
          <p:cNvPr id="840" name="Google Shape;840;p111"/>
          <p:cNvSpPr/>
          <p:nvPr/>
        </p:nvSpPr>
        <p:spPr>
          <a:xfrm>
            <a:off x="4731634" y="1272650"/>
            <a:ext cx="4146300" cy="3114600"/>
          </a:xfrm>
          <a:prstGeom prst="roundRect">
            <a:avLst>
              <a:gd name="adj" fmla="val 6066"/>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41" name="Google Shape;841;p111"/>
          <p:cNvSpPr txBox="1"/>
          <p:nvPr/>
        </p:nvSpPr>
        <p:spPr>
          <a:xfrm>
            <a:off x="4806835" y="1464146"/>
            <a:ext cx="4146300" cy="5325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500"/>
              </a:spcAft>
              <a:buNone/>
            </a:pPr>
            <a:r>
              <a:rPr lang="en" sz="2400">
                <a:solidFill>
                  <a:srgbClr val="212121"/>
                </a:solidFill>
                <a:latin typeface="Bebas Neue"/>
                <a:ea typeface="Bebas Neue"/>
                <a:cs typeface="Bebas Neue"/>
                <a:sym typeface="Bebas Neue"/>
              </a:rPr>
              <a:t>PERFORMANCE OR PROFESSIONAL CONCERN</a:t>
            </a:r>
            <a:endParaRPr sz="2400">
              <a:solidFill>
                <a:srgbClr val="212121"/>
              </a:solidFill>
            </a:endParaRPr>
          </a:p>
        </p:txBody>
      </p:sp>
      <p:sp>
        <p:nvSpPr>
          <p:cNvPr id="842" name="Google Shape;842;p111"/>
          <p:cNvSpPr txBox="1"/>
          <p:nvPr/>
        </p:nvSpPr>
        <p:spPr>
          <a:xfrm>
            <a:off x="4731620" y="1996649"/>
            <a:ext cx="4146300" cy="2390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1800" b="1">
                <a:solidFill>
                  <a:srgbClr val="1E1B1C"/>
                </a:solidFill>
                <a:latin typeface="Nunito"/>
                <a:ea typeface="Nunito"/>
                <a:cs typeface="Nunito"/>
                <a:sym typeface="Nunito"/>
              </a:rPr>
              <a:t>Attendance </a:t>
            </a:r>
            <a:r>
              <a:rPr lang="en" b="1">
                <a:solidFill>
                  <a:srgbClr val="1E1B1C"/>
                </a:solidFill>
                <a:latin typeface="Nunito"/>
                <a:ea typeface="Nunito"/>
                <a:cs typeface="Nunito"/>
                <a:sym typeface="Nunito"/>
              </a:rPr>
              <a:t>⏺</a:t>
            </a:r>
            <a:r>
              <a:rPr lang="en" sz="1800" b="1">
                <a:solidFill>
                  <a:srgbClr val="1E1B1C"/>
                </a:solidFill>
                <a:latin typeface="Nunito"/>
                <a:ea typeface="Nunito"/>
                <a:cs typeface="Nunito"/>
                <a:sym typeface="Nunito"/>
              </a:rPr>
              <a:t> Preparation </a:t>
            </a:r>
            <a:r>
              <a:rPr lang="en" b="1">
                <a:solidFill>
                  <a:srgbClr val="1E1B1C"/>
                </a:solidFill>
                <a:latin typeface="Nunito"/>
                <a:ea typeface="Nunito"/>
                <a:cs typeface="Nunito"/>
                <a:sym typeface="Nunito"/>
              </a:rPr>
              <a:t>⏺</a:t>
            </a:r>
            <a:r>
              <a:rPr lang="en" sz="1800" b="1">
                <a:solidFill>
                  <a:srgbClr val="1E1B1C"/>
                </a:solidFill>
                <a:latin typeface="Nunito"/>
                <a:ea typeface="Nunito"/>
                <a:cs typeface="Nunito"/>
                <a:sym typeface="Nunito"/>
              </a:rPr>
              <a:t> Conduct</a:t>
            </a:r>
            <a:endParaRPr sz="1800" b="1">
              <a:solidFill>
                <a:srgbClr val="1E1B1C"/>
              </a:solidFill>
              <a:latin typeface="Nunito"/>
              <a:ea typeface="Nunito"/>
              <a:cs typeface="Nunito"/>
              <a:sym typeface="Nunito"/>
            </a:endParaRPr>
          </a:p>
          <a:p>
            <a:pPr marL="0" lvl="0" indent="0" algn="l" rtl="0">
              <a:lnSpc>
                <a:spcPct val="100000"/>
              </a:lnSpc>
              <a:spcBef>
                <a:spcPts val="0"/>
              </a:spcBef>
              <a:spcAft>
                <a:spcPts val="0"/>
              </a:spcAft>
              <a:buNone/>
            </a:pPr>
            <a:r>
              <a:rPr lang="en" sz="1800" b="1">
                <a:solidFill>
                  <a:srgbClr val="1E1B1C"/>
                </a:solidFill>
                <a:latin typeface="Nunito"/>
                <a:ea typeface="Nunito"/>
                <a:cs typeface="Nunito"/>
                <a:sym typeface="Nunito"/>
              </a:rPr>
              <a:t>Performance </a:t>
            </a:r>
            <a:r>
              <a:rPr lang="en" b="1">
                <a:solidFill>
                  <a:srgbClr val="1E1B1C"/>
                </a:solidFill>
                <a:latin typeface="Nunito"/>
                <a:ea typeface="Nunito"/>
                <a:cs typeface="Nunito"/>
                <a:sym typeface="Nunito"/>
              </a:rPr>
              <a:t>⏺</a:t>
            </a:r>
            <a:r>
              <a:rPr lang="en" sz="1800" b="1">
                <a:solidFill>
                  <a:srgbClr val="1E1B1C"/>
                </a:solidFill>
                <a:latin typeface="Nunito"/>
                <a:ea typeface="Nunito"/>
                <a:cs typeface="Nunito"/>
                <a:sym typeface="Nunito"/>
              </a:rPr>
              <a:t> Documentation</a:t>
            </a:r>
            <a:endParaRPr sz="1800" b="1">
              <a:solidFill>
                <a:srgbClr val="1E1B1C"/>
              </a:solidFill>
              <a:latin typeface="Nunito"/>
              <a:ea typeface="Nunito"/>
              <a:cs typeface="Nunito"/>
              <a:sym typeface="Nunito"/>
            </a:endParaRPr>
          </a:p>
          <a:p>
            <a:pPr marL="457200" lvl="0" indent="-317500" algn="l" rtl="0">
              <a:lnSpc>
                <a:spcPct val="100000"/>
              </a:lnSpc>
              <a:spcBef>
                <a:spcPts val="1000"/>
              </a:spcBef>
              <a:spcAft>
                <a:spcPts val="0"/>
              </a:spcAft>
              <a:buClr>
                <a:srgbClr val="1E1B1C"/>
              </a:buClr>
              <a:buSzPts val="1400"/>
              <a:buFont typeface="Nunito"/>
              <a:buAutoNum type="arabicPeriod"/>
            </a:pPr>
            <a:r>
              <a:rPr lang="en">
                <a:solidFill>
                  <a:srgbClr val="1E1B1C"/>
                </a:solidFill>
                <a:latin typeface="Nunito"/>
                <a:ea typeface="Nunito"/>
                <a:cs typeface="Nunito"/>
                <a:sym typeface="Nunito"/>
              </a:rPr>
              <a:t>Coaches describe observable facts.</a:t>
            </a:r>
            <a:endParaRPr>
              <a:solidFill>
                <a:srgbClr val="1E1B1C"/>
              </a:solidFill>
              <a:latin typeface="Nunito"/>
              <a:ea typeface="Nunito"/>
              <a:cs typeface="Nunito"/>
              <a:sym typeface="Nunito"/>
            </a:endParaRPr>
          </a:p>
          <a:p>
            <a:pPr marL="457200" lvl="0" indent="-317500" algn="l" rtl="0">
              <a:lnSpc>
                <a:spcPct val="100000"/>
              </a:lnSpc>
              <a:spcBef>
                <a:spcPts val="0"/>
              </a:spcBef>
              <a:spcAft>
                <a:spcPts val="0"/>
              </a:spcAft>
              <a:buClr>
                <a:srgbClr val="1E1B1C"/>
              </a:buClr>
              <a:buSzPts val="1400"/>
              <a:buFont typeface="Nunito"/>
              <a:buAutoNum type="arabicPeriod"/>
            </a:pPr>
            <a:r>
              <a:rPr lang="en">
                <a:solidFill>
                  <a:srgbClr val="1E1B1C"/>
                </a:solidFill>
                <a:latin typeface="Nunito"/>
                <a:ea typeface="Nunito"/>
                <a:cs typeface="Nunito"/>
                <a:sym typeface="Nunito"/>
              </a:rPr>
              <a:t>You receive clear feedback and a next step.</a:t>
            </a:r>
            <a:endParaRPr>
              <a:solidFill>
                <a:srgbClr val="1E1B1C"/>
              </a:solidFill>
              <a:latin typeface="Nunito"/>
              <a:ea typeface="Nunito"/>
              <a:cs typeface="Nunito"/>
              <a:sym typeface="Nunito"/>
            </a:endParaRPr>
          </a:p>
          <a:p>
            <a:pPr marL="457200" lvl="0" indent="-317500" algn="l" rtl="0">
              <a:lnSpc>
                <a:spcPct val="100000"/>
              </a:lnSpc>
              <a:spcBef>
                <a:spcPts val="0"/>
              </a:spcBef>
              <a:spcAft>
                <a:spcPts val="0"/>
              </a:spcAft>
              <a:buClr>
                <a:srgbClr val="1E1B1C"/>
              </a:buClr>
              <a:buSzPts val="1400"/>
              <a:buFont typeface="Nunito"/>
              <a:buAutoNum type="arabicPeriod"/>
            </a:pPr>
            <a:r>
              <a:rPr lang="en">
                <a:solidFill>
                  <a:srgbClr val="1E1B1C"/>
                </a:solidFill>
                <a:latin typeface="Nunito"/>
                <a:ea typeface="Nunito"/>
                <a:cs typeface="Nunito"/>
                <a:sym typeface="Nunito"/>
              </a:rPr>
              <a:t>Apply the feedback and report back.</a:t>
            </a:r>
            <a:endParaRPr>
              <a:solidFill>
                <a:srgbClr val="1E1B1C"/>
              </a:solidFill>
              <a:latin typeface="Nunito"/>
              <a:ea typeface="Nunito"/>
              <a:cs typeface="Nunito"/>
              <a:sym typeface="Nunito"/>
            </a:endParaRPr>
          </a:p>
          <a:p>
            <a:pPr marL="457200" lvl="0" indent="-317500" algn="l" rtl="0">
              <a:lnSpc>
                <a:spcPct val="100000"/>
              </a:lnSpc>
              <a:spcBef>
                <a:spcPts val="0"/>
              </a:spcBef>
              <a:spcAft>
                <a:spcPts val="0"/>
              </a:spcAft>
              <a:buClr>
                <a:srgbClr val="1E1B1C"/>
              </a:buClr>
              <a:buSzPts val="1400"/>
              <a:buFont typeface="Nunito"/>
              <a:buAutoNum type="arabicPeriod"/>
            </a:pPr>
            <a:r>
              <a:rPr lang="en">
                <a:solidFill>
                  <a:srgbClr val="1E1B1C"/>
                </a:solidFill>
                <a:latin typeface="Nunito"/>
                <a:ea typeface="Nunito"/>
                <a:cs typeface="Nunito"/>
                <a:sym typeface="Nunito"/>
              </a:rPr>
              <a:t>Ask questions early, not at the evaluation.</a:t>
            </a:r>
            <a:endParaRPr>
              <a:solidFill>
                <a:srgbClr val="1E1B1C"/>
              </a:solidFill>
              <a:latin typeface="Nunito"/>
              <a:ea typeface="Nunito"/>
              <a:cs typeface="Nunito"/>
              <a:sym typeface="Nunito"/>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313131"/>
        </a:solidFill>
        <a:effectLst/>
      </p:bgPr>
    </p:bg>
    <p:spTree>
      <p:nvGrpSpPr>
        <p:cNvPr id="1" name="Shape 847"/>
        <p:cNvGrpSpPr/>
        <p:nvPr/>
      </p:nvGrpSpPr>
      <p:grpSpPr>
        <a:xfrm>
          <a:off x="0" y="0"/>
          <a:ext cx="0" cy="0"/>
          <a:chOff x="0" y="0"/>
          <a:chExt cx="0" cy="0"/>
        </a:xfrm>
      </p:grpSpPr>
      <p:sp>
        <p:nvSpPr>
          <p:cNvPr id="848" name="Google Shape;848;p112"/>
          <p:cNvSpPr txBox="1"/>
          <p:nvPr/>
        </p:nvSpPr>
        <p:spPr>
          <a:xfrm>
            <a:off x="0" y="430950"/>
            <a:ext cx="9144000" cy="646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1000"/>
              </a:spcAft>
              <a:buNone/>
            </a:pPr>
            <a:r>
              <a:rPr lang="en" sz="3000" b="1">
                <a:solidFill>
                  <a:schemeClr val="lt1"/>
                </a:solidFill>
                <a:latin typeface="Montserrat"/>
                <a:ea typeface="Montserrat"/>
                <a:cs typeface="Montserrat"/>
                <a:sym typeface="Montserrat"/>
              </a:rPr>
              <a:t>Complaints and Grievance Procedures</a:t>
            </a:r>
            <a:endParaRPr sz="2400">
              <a:solidFill>
                <a:schemeClr val="lt1"/>
              </a:solidFill>
              <a:latin typeface="Nunito"/>
              <a:ea typeface="Nunito"/>
              <a:cs typeface="Nunito"/>
              <a:sym typeface="Nunito"/>
            </a:endParaRPr>
          </a:p>
        </p:txBody>
      </p:sp>
      <p:sp>
        <p:nvSpPr>
          <p:cNvPr id="849" name="Google Shape;849;p112"/>
          <p:cNvSpPr/>
          <p:nvPr/>
        </p:nvSpPr>
        <p:spPr>
          <a:xfrm>
            <a:off x="455863" y="1198291"/>
            <a:ext cx="2209200" cy="849000"/>
          </a:xfrm>
          <a:prstGeom prst="homePlate">
            <a:avLst>
              <a:gd name="adj" fmla="val 50000"/>
            </a:avLst>
          </a:prstGeom>
          <a:solidFill>
            <a:srgbClr val="9A8C77"/>
          </a:solidFill>
          <a:ln w="9525" cap="flat" cmpd="sng">
            <a:solidFill>
              <a:srgbClr val="31313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FFFF"/>
              </a:solidFill>
              <a:latin typeface="Roboto"/>
              <a:ea typeface="Roboto"/>
              <a:cs typeface="Roboto"/>
              <a:sym typeface="Roboto"/>
            </a:endParaRPr>
          </a:p>
        </p:txBody>
      </p:sp>
      <p:sp>
        <p:nvSpPr>
          <p:cNvPr id="850" name="Google Shape;850;p112"/>
          <p:cNvSpPr/>
          <p:nvPr/>
        </p:nvSpPr>
        <p:spPr>
          <a:xfrm>
            <a:off x="1982133" y="1198013"/>
            <a:ext cx="2382000" cy="849000"/>
          </a:xfrm>
          <a:prstGeom prst="chevron">
            <a:avLst>
              <a:gd name="adj" fmla="val 50000"/>
            </a:avLst>
          </a:prstGeom>
          <a:solidFill>
            <a:srgbClr val="666666"/>
          </a:solidFill>
          <a:ln w="9525" cap="flat" cmpd="sng">
            <a:solidFill>
              <a:srgbClr val="31313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FFFF"/>
              </a:solidFill>
              <a:latin typeface="Roboto"/>
              <a:ea typeface="Roboto"/>
              <a:cs typeface="Roboto"/>
              <a:sym typeface="Roboto"/>
            </a:endParaRPr>
          </a:p>
        </p:txBody>
      </p:sp>
      <p:sp>
        <p:nvSpPr>
          <p:cNvPr id="851" name="Google Shape;851;p112"/>
          <p:cNvSpPr/>
          <p:nvPr/>
        </p:nvSpPr>
        <p:spPr>
          <a:xfrm>
            <a:off x="3643479" y="1198013"/>
            <a:ext cx="2382000" cy="849000"/>
          </a:xfrm>
          <a:prstGeom prst="chevron">
            <a:avLst>
              <a:gd name="adj" fmla="val 50000"/>
            </a:avLst>
          </a:prstGeom>
          <a:solidFill>
            <a:srgbClr val="666666"/>
          </a:solidFill>
          <a:ln w="9525" cap="flat" cmpd="sng">
            <a:solidFill>
              <a:srgbClr val="31313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FFFF"/>
              </a:solidFill>
              <a:latin typeface="Roboto"/>
              <a:ea typeface="Roboto"/>
              <a:cs typeface="Roboto"/>
              <a:sym typeface="Roboto"/>
            </a:endParaRPr>
          </a:p>
        </p:txBody>
      </p:sp>
      <p:sp>
        <p:nvSpPr>
          <p:cNvPr id="852" name="Google Shape;852;p112"/>
          <p:cNvSpPr/>
          <p:nvPr/>
        </p:nvSpPr>
        <p:spPr>
          <a:xfrm>
            <a:off x="6760711" y="1198013"/>
            <a:ext cx="1917900" cy="849000"/>
          </a:xfrm>
          <a:prstGeom prst="chevron">
            <a:avLst>
              <a:gd name="adj" fmla="val 50000"/>
            </a:avLst>
          </a:prstGeom>
          <a:solidFill>
            <a:srgbClr val="666666"/>
          </a:solidFill>
          <a:ln w="9525" cap="flat" cmpd="sng">
            <a:solidFill>
              <a:srgbClr val="31313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FFFF"/>
              </a:solidFill>
              <a:latin typeface="Roboto"/>
              <a:ea typeface="Roboto"/>
              <a:cs typeface="Roboto"/>
              <a:sym typeface="Roboto"/>
            </a:endParaRPr>
          </a:p>
        </p:txBody>
      </p:sp>
      <p:sp>
        <p:nvSpPr>
          <p:cNvPr id="853" name="Google Shape;853;p112"/>
          <p:cNvSpPr/>
          <p:nvPr/>
        </p:nvSpPr>
        <p:spPr>
          <a:xfrm>
            <a:off x="5266939" y="1198013"/>
            <a:ext cx="1917900" cy="849000"/>
          </a:xfrm>
          <a:prstGeom prst="chevron">
            <a:avLst>
              <a:gd name="adj" fmla="val 50000"/>
            </a:avLst>
          </a:prstGeom>
          <a:solidFill>
            <a:srgbClr val="666666"/>
          </a:solidFill>
          <a:ln w="9525" cap="flat" cmpd="sng">
            <a:solidFill>
              <a:srgbClr val="31313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FFFF"/>
              </a:solidFill>
              <a:latin typeface="Roboto"/>
              <a:ea typeface="Roboto"/>
              <a:cs typeface="Roboto"/>
              <a:sym typeface="Roboto"/>
            </a:endParaRPr>
          </a:p>
        </p:txBody>
      </p:sp>
      <p:sp>
        <p:nvSpPr>
          <p:cNvPr id="854" name="Google Shape;854;p112"/>
          <p:cNvSpPr txBox="1"/>
          <p:nvPr/>
        </p:nvSpPr>
        <p:spPr>
          <a:xfrm>
            <a:off x="455875" y="1198300"/>
            <a:ext cx="1526100" cy="849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800" b="1">
                <a:solidFill>
                  <a:schemeClr val="dk1"/>
                </a:solidFill>
                <a:latin typeface="Montserrat"/>
                <a:ea typeface="Montserrat"/>
                <a:cs typeface="Montserrat"/>
                <a:sym typeface="Montserrat"/>
              </a:rPr>
              <a:t>STEP 1</a:t>
            </a: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 sz="1100" b="1">
                <a:solidFill>
                  <a:schemeClr val="dk1"/>
                </a:solidFill>
                <a:latin typeface="Montserrat"/>
                <a:ea typeface="Montserrat"/>
                <a:cs typeface="Montserrat"/>
                <a:sym typeface="Montserrat"/>
              </a:rPr>
              <a:t>Direct Communication</a:t>
            </a:r>
            <a:endParaRPr sz="1800" b="1">
              <a:solidFill>
                <a:schemeClr val="dk1"/>
              </a:solidFill>
              <a:latin typeface="Montserrat"/>
              <a:ea typeface="Montserrat"/>
              <a:cs typeface="Montserrat"/>
              <a:sym typeface="Montserrat"/>
            </a:endParaRPr>
          </a:p>
        </p:txBody>
      </p:sp>
      <p:sp>
        <p:nvSpPr>
          <p:cNvPr id="855" name="Google Shape;855;p112"/>
          <p:cNvSpPr txBox="1"/>
          <p:nvPr/>
        </p:nvSpPr>
        <p:spPr>
          <a:xfrm>
            <a:off x="2410075" y="1198300"/>
            <a:ext cx="1526100" cy="849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800" b="1">
                <a:solidFill>
                  <a:schemeClr val="dk1"/>
                </a:solidFill>
                <a:latin typeface="Montserrat"/>
                <a:ea typeface="Montserrat"/>
                <a:cs typeface="Montserrat"/>
                <a:sym typeface="Montserrat"/>
              </a:rPr>
              <a:t>STEP 2</a:t>
            </a: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 sz="1100" b="1">
                <a:solidFill>
                  <a:schemeClr val="dk1"/>
                </a:solidFill>
                <a:latin typeface="Montserrat"/>
                <a:ea typeface="Montserrat"/>
                <a:cs typeface="Montserrat"/>
                <a:sym typeface="Montserrat"/>
              </a:rPr>
              <a:t>Submit a Formal Complaint</a:t>
            </a:r>
            <a:endParaRPr sz="1800" b="1">
              <a:solidFill>
                <a:schemeClr val="dk1"/>
              </a:solidFill>
              <a:latin typeface="Montserrat"/>
              <a:ea typeface="Montserrat"/>
              <a:cs typeface="Montserrat"/>
              <a:sym typeface="Montserrat"/>
            </a:endParaRPr>
          </a:p>
        </p:txBody>
      </p:sp>
      <p:sp>
        <p:nvSpPr>
          <p:cNvPr id="856" name="Google Shape;856;p112"/>
          <p:cNvSpPr txBox="1"/>
          <p:nvPr/>
        </p:nvSpPr>
        <p:spPr>
          <a:xfrm>
            <a:off x="455875" y="2219325"/>
            <a:ext cx="8222700" cy="19965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0"/>
              </a:spcAft>
              <a:buNone/>
            </a:pPr>
            <a:r>
              <a:rPr lang="en" sz="2400" b="1">
                <a:solidFill>
                  <a:schemeClr val="lt1"/>
                </a:solidFill>
                <a:latin typeface="Montserrat"/>
                <a:ea typeface="Montserrat"/>
                <a:cs typeface="Montserrat"/>
                <a:sym typeface="Montserrat"/>
              </a:rPr>
              <a:t>Step 1: Direct Communication</a:t>
            </a:r>
            <a:endParaRPr sz="2400" b="1">
              <a:solidFill>
                <a:schemeClr val="lt1"/>
              </a:solidFill>
              <a:latin typeface="Montserrat"/>
              <a:ea typeface="Montserrat"/>
              <a:cs typeface="Montserrat"/>
              <a:sym typeface="Montserrat"/>
            </a:endParaRPr>
          </a:p>
          <a:p>
            <a:pPr marL="0" lvl="0" indent="0" algn="l" rtl="0">
              <a:lnSpc>
                <a:spcPct val="115000"/>
              </a:lnSpc>
              <a:spcBef>
                <a:spcPts val="1200"/>
              </a:spcBef>
              <a:spcAft>
                <a:spcPts val="1200"/>
              </a:spcAft>
              <a:buNone/>
            </a:pPr>
            <a:r>
              <a:rPr lang="en" sz="1800">
                <a:solidFill>
                  <a:schemeClr val="lt1"/>
                </a:solidFill>
                <a:latin typeface="Nunito"/>
                <a:ea typeface="Nunito"/>
                <a:cs typeface="Nunito"/>
                <a:sym typeface="Nunito"/>
              </a:rPr>
              <a:t>The candidate begins by speaking directly with the individual involved and respectfully requesting a meeting. Afterward, they send a follow-up email summarizing the discussion. If the issue remains unresolved, this email is included when submitting a formal complaint.</a:t>
            </a:r>
            <a:endParaRPr sz="1800">
              <a:solidFill>
                <a:schemeClr val="lt1"/>
              </a:solidFill>
              <a:latin typeface="Nunito"/>
              <a:ea typeface="Nunito"/>
              <a:cs typeface="Nunito"/>
              <a:sym typeface="Nunito"/>
            </a:endParaRPr>
          </a:p>
        </p:txBody>
      </p:sp>
      <p:sp>
        <p:nvSpPr>
          <p:cNvPr id="857" name="Google Shape;857;p112"/>
          <p:cNvSpPr txBox="1"/>
          <p:nvPr/>
        </p:nvSpPr>
        <p:spPr>
          <a:xfrm>
            <a:off x="4026863" y="1198025"/>
            <a:ext cx="1526100" cy="849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800" b="1">
                <a:solidFill>
                  <a:schemeClr val="dk1"/>
                </a:solidFill>
                <a:latin typeface="Montserrat"/>
                <a:ea typeface="Montserrat"/>
                <a:cs typeface="Montserrat"/>
                <a:sym typeface="Montserrat"/>
              </a:rPr>
              <a:t>STEP 3</a:t>
            </a: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 sz="1100" b="1">
                <a:solidFill>
                  <a:schemeClr val="dk1"/>
                </a:solidFill>
                <a:latin typeface="Montserrat"/>
                <a:ea typeface="Montserrat"/>
                <a:cs typeface="Montserrat"/>
                <a:sym typeface="Montserrat"/>
              </a:rPr>
              <a:t>Request Review from Dean</a:t>
            </a:r>
            <a:endParaRPr sz="1800" b="1">
              <a:solidFill>
                <a:schemeClr val="dk1"/>
              </a:solidFill>
              <a:latin typeface="Montserrat"/>
              <a:ea typeface="Montserrat"/>
              <a:cs typeface="Montserrat"/>
              <a:sym typeface="Montserrat"/>
            </a:endParaRPr>
          </a:p>
        </p:txBody>
      </p:sp>
      <p:sp>
        <p:nvSpPr>
          <p:cNvPr id="858" name="Google Shape;858;p112"/>
          <p:cNvSpPr txBox="1"/>
          <p:nvPr/>
        </p:nvSpPr>
        <p:spPr>
          <a:xfrm>
            <a:off x="5643675" y="1198025"/>
            <a:ext cx="1526100" cy="849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800" b="1">
                <a:solidFill>
                  <a:schemeClr val="dk1"/>
                </a:solidFill>
                <a:latin typeface="Montserrat"/>
                <a:ea typeface="Montserrat"/>
                <a:cs typeface="Montserrat"/>
                <a:sym typeface="Montserrat"/>
              </a:rPr>
              <a:t>STEP 4</a:t>
            </a: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 sz="1100" b="1">
                <a:solidFill>
                  <a:schemeClr val="dk1"/>
                </a:solidFill>
                <a:latin typeface="Montserrat"/>
                <a:ea typeface="Montserrat"/>
                <a:cs typeface="Montserrat"/>
                <a:sym typeface="Montserrat"/>
              </a:rPr>
              <a:t>Institutional Appeal</a:t>
            </a:r>
            <a:endParaRPr sz="1800" b="1">
              <a:solidFill>
                <a:schemeClr val="dk1"/>
              </a:solidFill>
              <a:latin typeface="Montserrat"/>
              <a:ea typeface="Montserrat"/>
              <a:cs typeface="Montserrat"/>
              <a:sym typeface="Montserrat"/>
            </a:endParaRPr>
          </a:p>
        </p:txBody>
      </p:sp>
      <p:sp>
        <p:nvSpPr>
          <p:cNvPr id="859" name="Google Shape;859;p112"/>
          <p:cNvSpPr txBox="1"/>
          <p:nvPr/>
        </p:nvSpPr>
        <p:spPr>
          <a:xfrm>
            <a:off x="7152500" y="1198300"/>
            <a:ext cx="1526100" cy="849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800" b="1">
                <a:solidFill>
                  <a:schemeClr val="dk1"/>
                </a:solidFill>
                <a:latin typeface="Montserrat"/>
                <a:ea typeface="Montserrat"/>
                <a:cs typeface="Montserrat"/>
                <a:sym typeface="Montserrat"/>
              </a:rPr>
              <a:t>STEP 5</a:t>
            </a: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 sz="1100" b="1">
                <a:solidFill>
                  <a:schemeClr val="dk1"/>
                </a:solidFill>
                <a:latin typeface="Montserrat"/>
                <a:ea typeface="Montserrat"/>
                <a:cs typeface="Montserrat"/>
                <a:sym typeface="Montserrat"/>
              </a:rPr>
              <a:t>File Complaint with TEA</a:t>
            </a:r>
            <a:endParaRPr sz="1800" b="1">
              <a:solidFill>
                <a:schemeClr val="dk1"/>
              </a:solidFill>
              <a:latin typeface="Montserrat"/>
              <a:ea typeface="Montserrat"/>
              <a:cs typeface="Montserrat"/>
              <a:sym typeface="Montserra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313131"/>
        </a:solidFill>
        <a:effectLst/>
      </p:bgPr>
    </p:bg>
    <p:spTree>
      <p:nvGrpSpPr>
        <p:cNvPr id="1" name="Shape 863"/>
        <p:cNvGrpSpPr/>
        <p:nvPr/>
      </p:nvGrpSpPr>
      <p:grpSpPr>
        <a:xfrm>
          <a:off x="0" y="0"/>
          <a:ext cx="0" cy="0"/>
          <a:chOff x="0" y="0"/>
          <a:chExt cx="0" cy="0"/>
        </a:xfrm>
      </p:grpSpPr>
      <p:sp>
        <p:nvSpPr>
          <p:cNvPr id="864" name="Google Shape;864;p113"/>
          <p:cNvSpPr txBox="1"/>
          <p:nvPr/>
        </p:nvSpPr>
        <p:spPr>
          <a:xfrm>
            <a:off x="0" y="430950"/>
            <a:ext cx="9144000" cy="646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1000"/>
              </a:spcAft>
              <a:buNone/>
            </a:pPr>
            <a:r>
              <a:rPr lang="en" sz="3000" b="1">
                <a:solidFill>
                  <a:schemeClr val="lt1"/>
                </a:solidFill>
                <a:latin typeface="Montserrat"/>
                <a:ea typeface="Montserrat"/>
                <a:cs typeface="Montserrat"/>
                <a:sym typeface="Montserrat"/>
              </a:rPr>
              <a:t>Complaints and Grievance Procedures</a:t>
            </a:r>
            <a:endParaRPr sz="2400">
              <a:solidFill>
                <a:schemeClr val="lt1"/>
              </a:solidFill>
              <a:latin typeface="Nunito"/>
              <a:ea typeface="Nunito"/>
              <a:cs typeface="Nunito"/>
              <a:sym typeface="Nunito"/>
            </a:endParaRPr>
          </a:p>
        </p:txBody>
      </p:sp>
      <p:sp>
        <p:nvSpPr>
          <p:cNvPr id="865" name="Google Shape;865;p113"/>
          <p:cNvSpPr/>
          <p:nvPr/>
        </p:nvSpPr>
        <p:spPr>
          <a:xfrm>
            <a:off x="455863" y="1198291"/>
            <a:ext cx="2209200" cy="849000"/>
          </a:xfrm>
          <a:prstGeom prst="homePlate">
            <a:avLst>
              <a:gd name="adj" fmla="val 50000"/>
            </a:avLst>
          </a:prstGeom>
          <a:solidFill>
            <a:srgbClr val="666666"/>
          </a:solidFill>
          <a:ln w="9525" cap="flat" cmpd="sng">
            <a:solidFill>
              <a:srgbClr val="31313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FFFF"/>
              </a:solidFill>
              <a:latin typeface="Roboto"/>
              <a:ea typeface="Roboto"/>
              <a:cs typeface="Roboto"/>
              <a:sym typeface="Roboto"/>
            </a:endParaRPr>
          </a:p>
        </p:txBody>
      </p:sp>
      <p:sp>
        <p:nvSpPr>
          <p:cNvPr id="866" name="Google Shape;866;p113"/>
          <p:cNvSpPr/>
          <p:nvPr/>
        </p:nvSpPr>
        <p:spPr>
          <a:xfrm>
            <a:off x="1982133" y="1198013"/>
            <a:ext cx="2382000" cy="849000"/>
          </a:xfrm>
          <a:prstGeom prst="chevron">
            <a:avLst>
              <a:gd name="adj" fmla="val 50000"/>
            </a:avLst>
          </a:prstGeom>
          <a:solidFill>
            <a:srgbClr val="9A8C77"/>
          </a:solidFill>
          <a:ln w="9525" cap="flat" cmpd="sng">
            <a:solidFill>
              <a:srgbClr val="31313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FFFF"/>
              </a:solidFill>
              <a:latin typeface="Roboto"/>
              <a:ea typeface="Roboto"/>
              <a:cs typeface="Roboto"/>
              <a:sym typeface="Roboto"/>
            </a:endParaRPr>
          </a:p>
        </p:txBody>
      </p:sp>
      <p:sp>
        <p:nvSpPr>
          <p:cNvPr id="867" name="Google Shape;867;p113"/>
          <p:cNvSpPr/>
          <p:nvPr/>
        </p:nvSpPr>
        <p:spPr>
          <a:xfrm>
            <a:off x="3643479" y="1198013"/>
            <a:ext cx="2382000" cy="849000"/>
          </a:xfrm>
          <a:prstGeom prst="chevron">
            <a:avLst>
              <a:gd name="adj" fmla="val 50000"/>
            </a:avLst>
          </a:prstGeom>
          <a:solidFill>
            <a:srgbClr val="666666"/>
          </a:solidFill>
          <a:ln w="9525" cap="flat" cmpd="sng">
            <a:solidFill>
              <a:srgbClr val="31313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FFFF"/>
              </a:solidFill>
              <a:latin typeface="Roboto"/>
              <a:ea typeface="Roboto"/>
              <a:cs typeface="Roboto"/>
              <a:sym typeface="Roboto"/>
            </a:endParaRPr>
          </a:p>
        </p:txBody>
      </p:sp>
      <p:sp>
        <p:nvSpPr>
          <p:cNvPr id="868" name="Google Shape;868;p113"/>
          <p:cNvSpPr/>
          <p:nvPr/>
        </p:nvSpPr>
        <p:spPr>
          <a:xfrm>
            <a:off x="6760711" y="1198013"/>
            <a:ext cx="1917900" cy="849000"/>
          </a:xfrm>
          <a:prstGeom prst="chevron">
            <a:avLst>
              <a:gd name="adj" fmla="val 50000"/>
            </a:avLst>
          </a:prstGeom>
          <a:solidFill>
            <a:srgbClr val="666666"/>
          </a:solidFill>
          <a:ln w="9525" cap="flat" cmpd="sng">
            <a:solidFill>
              <a:srgbClr val="31313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FFFF"/>
              </a:solidFill>
              <a:latin typeface="Roboto"/>
              <a:ea typeface="Roboto"/>
              <a:cs typeface="Roboto"/>
              <a:sym typeface="Roboto"/>
            </a:endParaRPr>
          </a:p>
        </p:txBody>
      </p:sp>
      <p:sp>
        <p:nvSpPr>
          <p:cNvPr id="869" name="Google Shape;869;p113"/>
          <p:cNvSpPr/>
          <p:nvPr/>
        </p:nvSpPr>
        <p:spPr>
          <a:xfrm>
            <a:off x="5266939" y="1198013"/>
            <a:ext cx="1917900" cy="849000"/>
          </a:xfrm>
          <a:prstGeom prst="chevron">
            <a:avLst>
              <a:gd name="adj" fmla="val 50000"/>
            </a:avLst>
          </a:prstGeom>
          <a:solidFill>
            <a:srgbClr val="666666"/>
          </a:solidFill>
          <a:ln w="9525" cap="flat" cmpd="sng">
            <a:solidFill>
              <a:srgbClr val="31313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FFFF"/>
              </a:solidFill>
              <a:latin typeface="Roboto"/>
              <a:ea typeface="Roboto"/>
              <a:cs typeface="Roboto"/>
              <a:sym typeface="Roboto"/>
            </a:endParaRPr>
          </a:p>
        </p:txBody>
      </p:sp>
      <p:sp>
        <p:nvSpPr>
          <p:cNvPr id="870" name="Google Shape;870;p113"/>
          <p:cNvSpPr txBox="1"/>
          <p:nvPr/>
        </p:nvSpPr>
        <p:spPr>
          <a:xfrm>
            <a:off x="455875" y="1198300"/>
            <a:ext cx="1526100" cy="849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800" b="1">
                <a:solidFill>
                  <a:schemeClr val="dk1"/>
                </a:solidFill>
                <a:latin typeface="Montserrat"/>
                <a:ea typeface="Montserrat"/>
                <a:cs typeface="Montserrat"/>
                <a:sym typeface="Montserrat"/>
              </a:rPr>
              <a:t>STEP 1</a:t>
            </a: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 sz="1100" b="1">
                <a:solidFill>
                  <a:schemeClr val="dk1"/>
                </a:solidFill>
                <a:latin typeface="Montserrat"/>
                <a:ea typeface="Montserrat"/>
                <a:cs typeface="Montserrat"/>
                <a:sym typeface="Montserrat"/>
              </a:rPr>
              <a:t>Direct Communication</a:t>
            </a:r>
            <a:endParaRPr sz="1800" b="1">
              <a:solidFill>
                <a:schemeClr val="dk1"/>
              </a:solidFill>
              <a:latin typeface="Montserrat"/>
              <a:ea typeface="Montserrat"/>
              <a:cs typeface="Montserrat"/>
              <a:sym typeface="Montserrat"/>
            </a:endParaRPr>
          </a:p>
        </p:txBody>
      </p:sp>
      <p:sp>
        <p:nvSpPr>
          <p:cNvPr id="871" name="Google Shape;871;p113"/>
          <p:cNvSpPr txBox="1"/>
          <p:nvPr/>
        </p:nvSpPr>
        <p:spPr>
          <a:xfrm>
            <a:off x="2410075" y="1198300"/>
            <a:ext cx="1526100" cy="849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800" b="1">
                <a:solidFill>
                  <a:schemeClr val="dk1"/>
                </a:solidFill>
                <a:latin typeface="Montserrat"/>
                <a:ea typeface="Montserrat"/>
                <a:cs typeface="Montserrat"/>
                <a:sym typeface="Montserrat"/>
              </a:rPr>
              <a:t>STEP 2</a:t>
            </a: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 sz="1100" b="1">
                <a:solidFill>
                  <a:schemeClr val="dk1"/>
                </a:solidFill>
                <a:latin typeface="Montserrat"/>
                <a:ea typeface="Montserrat"/>
                <a:cs typeface="Montserrat"/>
                <a:sym typeface="Montserrat"/>
              </a:rPr>
              <a:t>Submit a Formal Complaint</a:t>
            </a:r>
            <a:endParaRPr sz="1800" b="1">
              <a:solidFill>
                <a:schemeClr val="dk1"/>
              </a:solidFill>
              <a:latin typeface="Montserrat"/>
              <a:ea typeface="Montserrat"/>
              <a:cs typeface="Montserrat"/>
              <a:sym typeface="Montserrat"/>
            </a:endParaRPr>
          </a:p>
        </p:txBody>
      </p:sp>
      <p:sp>
        <p:nvSpPr>
          <p:cNvPr id="872" name="Google Shape;872;p113"/>
          <p:cNvSpPr txBox="1"/>
          <p:nvPr/>
        </p:nvSpPr>
        <p:spPr>
          <a:xfrm>
            <a:off x="455875" y="2219325"/>
            <a:ext cx="8222700" cy="19965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0"/>
              </a:spcAft>
              <a:buNone/>
            </a:pPr>
            <a:r>
              <a:rPr lang="en" sz="2400" b="1">
                <a:solidFill>
                  <a:schemeClr val="lt1"/>
                </a:solidFill>
                <a:latin typeface="Montserrat"/>
                <a:ea typeface="Montserrat"/>
                <a:cs typeface="Montserrat"/>
                <a:sym typeface="Montserrat"/>
              </a:rPr>
              <a:t>Step 2: Submit a Formal Complaint</a:t>
            </a:r>
            <a:endParaRPr sz="2400" b="1">
              <a:solidFill>
                <a:schemeClr val="lt1"/>
              </a:solidFill>
              <a:latin typeface="Montserrat"/>
              <a:ea typeface="Montserrat"/>
              <a:cs typeface="Montserrat"/>
              <a:sym typeface="Montserrat"/>
            </a:endParaRPr>
          </a:p>
          <a:p>
            <a:pPr marL="0" lvl="0" indent="0" algn="l" rtl="0">
              <a:lnSpc>
                <a:spcPct val="115000"/>
              </a:lnSpc>
              <a:spcBef>
                <a:spcPts val="1200"/>
              </a:spcBef>
              <a:spcAft>
                <a:spcPts val="1200"/>
              </a:spcAft>
              <a:buNone/>
            </a:pPr>
            <a:r>
              <a:rPr lang="en" sz="1800">
                <a:solidFill>
                  <a:schemeClr val="lt1"/>
                </a:solidFill>
                <a:latin typeface="Nunito"/>
                <a:ea typeface="Nunito"/>
                <a:cs typeface="Nunito"/>
                <a:sym typeface="Nunito"/>
              </a:rPr>
              <a:t>If direct communication does not resolve the concern, the candidate submits the official Complaint Form. The Director acknowledges receipt within 3 business days and provides a written response within approximately 10 business days.</a:t>
            </a:r>
            <a:endParaRPr sz="1800">
              <a:solidFill>
                <a:schemeClr val="lt1"/>
              </a:solidFill>
              <a:latin typeface="Nunito"/>
              <a:ea typeface="Nunito"/>
              <a:cs typeface="Nunito"/>
              <a:sym typeface="Nunito"/>
            </a:endParaRPr>
          </a:p>
        </p:txBody>
      </p:sp>
      <p:sp>
        <p:nvSpPr>
          <p:cNvPr id="873" name="Google Shape;873;p113"/>
          <p:cNvSpPr txBox="1"/>
          <p:nvPr/>
        </p:nvSpPr>
        <p:spPr>
          <a:xfrm>
            <a:off x="4026863" y="1198025"/>
            <a:ext cx="1526100" cy="849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800" b="1">
                <a:solidFill>
                  <a:schemeClr val="dk1"/>
                </a:solidFill>
                <a:latin typeface="Montserrat"/>
                <a:ea typeface="Montserrat"/>
                <a:cs typeface="Montserrat"/>
                <a:sym typeface="Montserrat"/>
              </a:rPr>
              <a:t>STEP 3</a:t>
            </a: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 sz="1100" b="1">
                <a:solidFill>
                  <a:schemeClr val="dk1"/>
                </a:solidFill>
                <a:latin typeface="Montserrat"/>
                <a:ea typeface="Montserrat"/>
                <a:cs typeface="Montserrat"/>
                <a:sym typeface="Montserrat"/>
              </a:rPr>
              <a:t>Request Review from Dean</a:t>
            </a:r>
            <a:endParaRPr sz="1800" b="1">
              <a:solidFill>
                <a:schemeClr val="dk1"/>
              </a:solidFill>
              <a:latin typeface="Montserrat"/>
              <a:ea typeface="Montserrat"/>
              <a:cs typeface="Montserrat"/>
              <a:sym typeface="Montserrat"/>
            </a:endParaRPr>
          </a:p>
        </p:txBody>
      </p:sp>
      <p:sp>
        <p:nvSpPr>
          <p:cNvPr id="874" name="Google Shape;874;p113"/>
          <p:cNvSpPr txBox="1"/>
          <p:nvPr/>
        </p:nvSpPr>
        <p:spPr>
          <a:xfrm>
            <a:off x="5643675" y="1198025"/>
            <a:ext cx="1526100" cy="849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800" b="1">
                <a:solidFill>
                  <a:schemeClr val="dk1"/>
                </a:solidFill>
                <a:latin typeface="Montserrat"/>
                <a:ea typeface="Montserrat"/>
                <a:cs typeface="Montserrat"/>
                <a:sym typeface="Montserrat"/>
              </a:rPr>
              <a:t>STEP 4</a:t>
            </a: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 sz="1100" b="1">
                <a:solidFill>
                  <a:schemeClr val="dk1"/>
                </a:solidFill>
                <a:latin typeface="Montserrat"/>
                <a:ea typeface="Montserrat"/>
                <a:cs typeface="Montserrat"/>
                <a:sym typeface="Montserrat"/>
              </a:rPr>
              <a:t>Institutional Appeal</a:t>
            </a:r>
            <a:endParaRPr sz="1800" b="1">
              <a:solidFill>
                <a:schemeClr val="dk1"/>
              </a:solidFill>
              <a:latin typeface="Montserrat"/>
              <a:ea typeface="Montserrat"/>
              <a:cs typeface="Montserrat"/>
              <a:sym typeface="Montserrat"/>
            </a:endParaRPr>
          </a:p>
        </p:txBody>
      </p:sp>
      <p:sp>
        <p:nvSpPr>
          <p:cNvPr id="875" name="Google Shape;875;p113"/>
          <p:cNvSpPr txBox="1"/>
          <p:nvPr/>
        </p:nvSpPr>
        <p:spPr>
          <a:xfrm>
            <a:off x="7152500" y="1198300"/>
            <a:ext cx="1526100" cy="849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800" b="1">
                <a:solidFill>
                  <a:schemeClr val="dk1"/>
                </a:solidFill>
                <a:latin typeface="Montserrat"/>
                <a:ea typeface="Montserrat"/>
                <a:cs typeface="Montserrat"/>
                <a:sym typeface="Montserrat"/>
              </a:rPr>
              <a:t>STEP 5</a:t>
            </a: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 sz="1100" b="1">
                <a:solidFill>
                  <a:schemeClr val="dk1"/>
                </a:solidFill>
                <a:latin typeface="Montserrat"/>
                <a:ea typeface="Montserrat"/>
                <a:cs typeface="Montserrat"/>
                <a:sym typeface="Montserrat"/>
              </a:rPr>
              <a:t>File Complaint with TEA</a:t>
            </a:r>
            <a:endParaRPr sz="1800" b="1">
              <a:solidFill>
                <a:schemeClr val="dk1"/>
              </a:solidFill>
              <a:latin typeface="Montserrat"/>
              <a:ea typeface="Montserrat"/>
              <a:cs typeface="Montserrat"/>
              <a:sym typeface="Montserra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313131"/>
        </a:solidFill>
        <a:effectLst/>
      </p:bgPr>
    </p:bg>
    <p:spTree>
      <p:nvGrpSpPr>
        <p:cNvPr id="1" name="Shape 879"/>
        <p:cNvGrpSpPr/>
        <p:nvPr/>
      </p:nvGrpSpPr>
      <p:grpSpPr>
        <a:xfrm>
          <a:off x="0" y="0"/>
          <a:ext cx="0" cy="0"/>
          <a:chOff x="0" y="0"/>
          <a:chExt cx="0" cy="0"/>
        </a:xfrm>
      </p:grpSpPr>
      <p:sp>
        <p:nvSpPr>
          <p:cNvPr id="880" name="Google Shape;880;p114"/>
          <p:cNvSpPr txBox="1"/>
          <p:nvPr/>
        </p:nvSpPr>
        <p:spPr>
          <a:xfrm>
            <a:off x="0" y="430950"/>
            <a:ext cx="9144000" cy="646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1000"/>
              </a:spcAft>
              <a:buNone/>
            </a:pPr>
            <a:r>
              <a:rPr lang="en" sz="3000" b="1">
                <a:solidFill>
                  <a:schemeClr val="lt1"/>
                </a:solidFill>
                <a:latin typeface="Montserrat"/>
                <a:ea typeface="Montserrat"/>
                <a:cs typeface="Montserrat"/>
                <a:sym typeface="Montserrat"/>
              </a:rPr>
              <a:t>Complaints and Grievance Procedures</a:t>
            </a:r>
            <a:endParaRPr sz="2400">
              <a:solidFill>
                <a:schemeClr val="lt1"/>
              </a:solidFill>
              <a:latin typeface="Nunito"/>
              <a:ea typeface="Nunito"/>
              <a:cs typeface="Nunito"/>
              <a:sym typeface="Nunito"/>
            </a:endParaRPr>
          </a:p>
        </p:txBody>
      </p:sp>
      <p:sp>
        <p:nvSpPr>
          <p:cNvPr id="881" name="Google Shape;881;p114"/>
          <p:cNvSpPr/>
          <p:nvPr/>
        </p:nvSpPr>
        <p:spPr>
          <a:xfrm>
            <a:off x="455863" y="1198291"/>
            <a:ext cx="2209200" cy="849000"/>
          </a:xfrm>
          <a:prstGeom prst="homePlate">
            <a:avLst>
              <a:gd name="adj" fmla="val 50000"/>
            </a:avLst>
          </a:prstGeom>
          <a:solidFill>
            <a:srgbClr val="666666"/>
          </a:solidFill>
          <a:ln w="9525" cap="flat" cmpd="sng">
            <a:solidFill>
              <a:srgbClr val="31313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FFFF"/>
              </a:solidFill>
              <a:latin typeface="Roboto"/>
              <a:ea typeface="Roboto"/>
              <a:cs typeface="Roboto"/>
              <a:sym typeface="Roboto"/>
            </a:endParaRPr>
          </a:p>
        </p:txBody>
      </p:sp>
      <p:sp>
        <p:nvSpPr>
          <p:cNvPr id="882" name="Google Shape;882;p114"/>
          <p:cNvSpPr/>
          <p:nvPr/>
        </p:nvSpPr>
        <p:spPr>
          <a:xfrm>
            <a:off x="1982133" y="1198013"/>
            <a:ext cx="2382000" cy="849000"/>
          </a:xfrm>
          <a:prstGeom prst="chevron">
            <a:avLst>
              <a:gd name="adj" fmla="val 50000"/>
            </a:avLst>
          </a:prstGeom>
          <a:solidFill>
            <a:srgbClr val="666666"/>
          </a:solidFill>
          <a:ln w="9525" cap="flat" cmpd="sng">
            <a:solidFill>
              <a:srgbClr val="31313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FFFF"/>
              </a:solidFill>
              <a:latin typeface="Roboto"/>
              <a:ea typeface="Roboto"/>
              <a:cs typeface="Roboto"/>
              <a:sym typeface="Roboto"/>
            </a:endParaRPr>
          </a:p>
        </p:txBody>
      </p:sp>
      <p:sp>
        <p:nvSpPr>
          <p:cNvPr id="883" name="Google Shape;883;p114"/>
          <p:cNvSpPr/>
          <p:nvPr/>
        </p:nvSpPr>
        <p:spPr>
          <a:xfrm>
            <a:off x="3643479" y="1198013"/>
            <a:ext cx="2382000" cy="849000"/>
          </a:xfrm>
          <a:prstGeom prst="chevron">
            <a:avLst>
              <a:gd name="adj" fmla="val 50000"/>
            </a:avLst>
          </a:prstGeom>
          <a:solidFill>
            <a:srgbClr val="9A8C77"/>
          </a:solidFill>
          <a:ln w="9525" cap="flat" cmpd="sng">
            <a:solidFill>
              <a:srgbClr val="31313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FFFF"/>
              </a:solidFill>
              <a:latin typeface="Roboto"/>
              <a:ea typeface="Roboto"/>
              <a:cs typeface="Roboto"/>
              <a:sym typeface="Roboto"/>
            </a:endParaRPr>
          </a:p>
        </p:txBody>
      </p:sp>
      <p:sp>
        <p:nvSpPr>
          <p:cNvPr id="884" name="Google Shape;884;p114"/>
          <p:cNvSpPr/>
          <p:nvPr/>
        </p:nvSpPr>
        <p:spPr>
          <a:xfrm>
            <a:off x="6760711" y="1198013"/>
            <a:ext cx="1917900" cy="849000"/>
          </a:xfrm>
          <a:prstGeom prst="chevron">
            <a:avLst>
              <a:gd name="adj" fmla="val 50000"/>
            </a:avLst>
          </a:prstGeom>
          <a:solidFill>
            <a:srgbClr val="666666"/>
          </a:solidFill>
          <a:ln w="9525" cap="flat" cmpd="sng">
            <a:solidFill>
              <a:srgbClr val="31313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FFFF"/>
              </a:solidFill>
              <a:latin typeface="Roboto"/>
              <a:ea typeface="Roboto"/>
              <a:cs typeface="Roboto"/>
              <a:sym typeface="Roboto"/>
            </a:endParaRPr>
          </a:p>
        </p:txBody>
      </p:sp>
      <p:sp>
        <p:nvSpPr>
          <p:cNvPr id="885" name="Google Shape;885;p114"/>
          <p:cNvSpPr/>
          <p:nvPr/>
        </p:nvSpPr>
        <p:spPr>
          <a:xfrm>
            <a:off x="5266939" y="1198013"/>
            <a:ext cx="1917900" cy="849000"/>
          </a:xfrm>
          <a:prstGeom prst="chevron">
            <a:avLst>
              <a:gd name="adj" fmla="val 50000"/>
            </a:avLst>
          </a:prstGeom>
          <a:solidFill>
            <a:srgbClr val="666666"/>
          </a:solidFill>
          <a:ln w="9525" cap="flat" cmpd="sng">
            <a:solidFill>
              <a:srgbClr val="31313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FFFF"/>
              </a:solidFill>
              <a:latin typeface="Roboto"/>
              <a:ea typeface="Roboto"/>
              <a:cs typeface="Roboto"/>
              <a:sym typeface="Roboto"/>
            </a:endParaRPr>
          </a:p>
        </p:txBody>
      </p:sp>
      <p:sp>
        <p:nvSpPr>
          <p:cNvPr id="886" name="Google Shape;886;p114"/>
          <p:cNvSpPr txBox="1"/>
          <p:nvPr/>
        </p:nvSpPr>
        <p:spPr>
          <a:xfrm>
            <a:off x="455875" y="1198300"/>
            <a:ext cx="1526100" cy="849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800" b="1">
                <a:solidFill>
                  <a:schemeClr val="dk1"/>
                </a:solidFill>
                <a:latin typeface="Montserrat"/>
                <a:ea typeface="Montserrat"/>
                <a:cs typeface="Montserrat"/>
                <a:sym typeface="Montserrat"/>
              </a:rPr>
              <a:t>STEP 1</a:t>
            </a: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 sz="1100" b="1">
                <a:solidFill>
                  <a:schemeClr val="dk1"/>
                </a:solidFill>
                <a:latin typeface="Montserrat"/>
                <a:ea typeface="Montserrat"/>
                <a:cs typeface="Montserrat"/>
                <a:sym typeface="Montserrat"/>
              </a:rPr>
              <a:t>Direct Communication</a:t>
            </a:r>
            <a:endParaRPr sz="1800" b="1">
              <a:solidFill>
                <a:schemeClr val="dk1"/>
              </a:solidFill>
              <a:latin typeface="Montserrat"/>
              <a:ea typeface="Montserrat"/>
              <a:cs typeface="Montserrat"/>
              <a:sym typeface="Montserrat"/>
            </a:endParaRPr>
          </a:p>
        </p:txBody>
      </p:sp>
      <p:sp>
        <p:nvSpPr>
          <p:cNvPr id="887" name="Google Shape;887;p114"/>
          <p:cNvSpPr txBox="1"/>
          <p:nvPr/>
        </p:nvSpPr>
        <p:spPr>
          <a:xfrm>
            <a:off x="2410075" y="1198300"/>
            <a:ext cx="1526100" cy="849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800" b="1">
                <a:solidFill>
                  <a:schemeClr val="dk1"/>
                </a:solidFill>
                <a:latin typeface="Montserrat"/>
                <a:ea typeface="Montserrat"/>
                <a:cs typeface="Montserrat"/>
                <a:sym typeface="Montserrat"/>
              </a:rPr>
              <a:t>STEP 2</a:t>
            </a: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 sz="1100" b="1">
                <a:solidFill>
                  <a:schemeClr val="dk1"/>
                </a:solidFill>
                <a:latin typeface="Montserrat"/>
                <a:ea typeface="Montserrat"/>
                <a:cs typeface="Montserrat"/>
                <a:sym typeface="Montserrat"/>
              </a:rPr>
              <a:t>Submit a Formal Complaint</a:t>
            </a:r>
            <a:endParaRPr sz="1800" b="1">
              <a:solidFill>
                <a:schemeClr val="dk1"/>
              </a:solidFill>
              <a:latin typeface="Montserrat"/>
              <a:ea typeface="Montserrat"/>
              <a:cs typeface="Montserrat"/>
              <a:sym typeface="Montserrat"/>
            </a:endParaRPr>
          </a:p>
        </p:txBody>
      </p:sp>
      <p:sp>
        <p:nvSpPr>
          <p:cNvPr id="888" name="Google Shape;888;p114"/>
          <p:cNvSpPr txBox="1"/>
          <p:nvPr/>
        </p:nvSpPr>
        <p:spPr>
          <a:xfrm>
            <a:off x="455875" y="2219325"/>
            <a:ext cx="8222700" cy="23151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0"/>
              </a:spcAft>
              <a:buNone/>
            </a:pPr>
            <a:r>
              <a:rPr lang="en" sz="2400" b="1">
                <a:solidFill>
                  <a:schemeClr val="lt1"/>
                </a:solidFill>
                <a:latin typeface="Montserrat"/>
                <a:ea typeface="Montserrat"/>
                <a:cs typeface="Montserrat"/>
                <a:sym typeface="Montserrat"/>
              </a:rPr>
              <a:t>Step 3: Request Dean Review</a:t>
            </a:r>
            <a:endParaRPr sz="2400" b="1">
              <a:solidFill>
                <a:schemeClr val="lt1"/>
              </a:solidFill>
              <a:latin typeface="Montserrat"/>
              <a:ea typeface="Montserrat"/>
              <a:cs typeface="Montserrat"/>
              <a:sym typeface="Montserrat"/>
            </a:endParaRPr>
          </a:p>
          <a:p>
            <a:pPr marL="0" lvl="0" indent="0" algn="l" rtl="0">
              <a:lnSpc>
                <a:spcPct val="115000"/>
              </a:lnSpc>
              <a:spcBef>
                <a:spcPts val="1200"/>
              </a:spcBef>
              <a:spcAft>
                <a:spcPts val="1200"/>
              </a:spcAft>
              <a:buNone/>
            </a:pPr>
            <a:r>
              <a:rPr lang="en" sz="1800">
                <a:solidFill>
                  <a:schemeClr val="lt1"/>
                </a:solidFill>
                <a:latin typeface="Nunito"/>
                <a:ea typeface="Nunito"/>
                <a:cs typeface="Nunito"/>
                <a:sym typeface="Nunito"/>
              </a:rPr>
              <a:t>If concerns remain after the Director’s response, the candidate may email the Dean within 10 business days. This request must include the original Complaint Form, the Director’s response, and a written explanation for further review. The Dean will evaluate the documentation, may request clarification, and issue a written decision.</a:t>
            </a:r>
            <a:endParaRPr sz="1800">
              <a:solidFill>
                <a:schemeClr val="lt1"/>
              </a:solidFill>
              <a:latin typeface="Nunito"/>
              <a:ea typeface="Nunito"/>
              <a:cs typeface="Nunito"/>
              <a:sym typeface="Nunito"/>
            </a:endParaRPr>
          </a:p>
        </p:txBody>
      </p:sp>
      <p:sp>
        <p:nvSpPr>
          <p:cNvPr id="889" name="Google Shape;889;p114"/>
          <p:cNvSpPr txBox="1"/>
          <p:nvPr/>
        </p:nvSpPr>
        <p:spPr>
          <a:xfrm>
            <a:off x="5643675" y="1198025"/>
            <a:ext cx="1526100" cy="849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800" b="1">
                <a:solidFill>
                  <a:schemeClr val="dk1"/>
                </a:solidFill>
                <a:latin typeface="Montserrat"/>
                <a:ea typeface="Montserrat"/>
                <a:cs typeface="Montserrat"/>
                <a:sym typeface="Montserrat"/>
              </a:rPr>
              <a:t>STEP 4</a:t>
            </a: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 sz="1100" b="1">
                <a:solidFill>
                  <a:schemeClr val="dk1"/>
                </a:solidFill>
                <a:latin typeface="Montserrat"/>
                <a:ea typeface="Montserrat"/>
                <a:cs typeface="Montserrat"/>
                <a:sym typeface="Montserrat"/>
              </a:rPr>
              <a:t>Institutional Appeal</a:t>
            </a:r>
            <a:endParaRPr sz="1800" b="1">
              <a:solidFill>
                <a:schemeClr val="dk1"/>
              </a:solidFill>
              <a:latin typeface="Montserrat"/>
              <a:ea typeface="Montserrat"/>
              <a:cs typeface="Montserrat"/>
              <a:sym typeface="Montserrat"/>
            </a:endParaRPr>
          </a:p>
        </p:txBody>
      </p:sp>
      <p:sp>
        <p:nvSpPr>
          <p:cNvPr id="890" name="Google Shape;890;p114"/>
          <p:cNvSpPr txBox="1"/>
          <p:nvPr/>
        </p:nvSpPr>
        <p:spPr>
          <a:xfrm>
            <a:off x="7152500" y="1198300"/>
            <a:ext cx="1526100" cy="849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800" b="1">
                <a:solidFill>
                  <a:schemeClr val="dk1"/>
                </a:solidFill>
                <a:latin typeface="Montserrat"/>
                <a:ea typeface="Montserrat"/>
                <a:cs typeface="Montserrat"/>
                <a:sym typeface="Montserrat"/>
              </a:rPr>
              <a:t>STEP 5</a:t>
            </a: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 sz="1100" b="1">
                <a:solidFill>
                  <a:schemeClr val="dk1"/>
                </a:solidFill>
                <a:latin typeface="Montserrat"/>
                <a:ea typeface="Montserrat"/>
                <a:cs typeface="Montserrat"/>
                <a:sym typeface="Montserrat"/>
              </a:rPr>
              <a:t>File Complaint with TEA</a:t>
            </a:r>
            <a:endParaRPr sz="1800" b="1">
              <a:solidFill>
                <a:schemeClr val="dk1"/>
              </a:solidFill>
              <a:latin typeface="Montserrat"/>
              <a:ea typeface="Montserrat"/>
              <a:cs typeface="Montserrat"/>
              <a:sym typeface="Montserrat"/>
            </a:endParaRPr>
          </a:p>
        </p:txBody>
      </p:sp>
      <p:sp>
        <p:nvSpPr>
          <p:cNvPr id="891" name="Google Shape;891;p114"/>
          <p:cNvSpPr txBox="1"/>
          <p:nvPr/>
        </p:nvSpPr>
        <p:spPr>
          <a:xfrm>
            <a:off x="4026863" y="1198025"/>
            <a:ext cx="1526100" cy="849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800" b="1">
                <a:solidFill>
                  <a:schemeClr val="dk1"/>
                </a:solidFill>
                <a:latin typeface="Montserrat"/>
                <a:ea typeface="Montserrat"/>
                <a:cs typeface="Montserrat"/>
                <a:sym typeface="Montserrat"/>
              </a:rPr>
              <a:t>STEP 3</a:t>
            </a: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 sz="1100" b="1">
                <a:solidFill>
                  <a:schemeClr val="dk1"/>
                </a:solidFill>
                <a:latin typeface="Montserrat"/>
                <a:ea typeface="Montserrat"/>
                <a:cs typeface="Montserrat"/>
                <a:sym typeface="Montserrat"/>
              </a:rPr>
              <a:t>Request Review from Dean</a:t>
            </a:r>
            <a:endParaRPr sz="1800" b="1">
              <a:solidFill>
                <a:schemeClr val="dk1"/>
              </a:solidFill>
              <a:latin typeface="Montserrat"/>
              <a:ea typeface="Montserrat"/>
              <a:cs typeface="Montserrat"/>
              <a:sym typeface="Montserra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313131"/>
        </a:solidFill>
        <a:effectLst/>
      </p:bgPr>
    </p:bg>
    <p:spTree>
      <p:nvGrpSpPr>
        <p:cNvPr id="1" name="Shape 895"/>
        <p:cNvGrpSpPr/>
        <p:nvPr/>
      </p:nvGrpSpPr>
      <p:grpSpPr>
        <a:xfrm>
          <a:off x="0" y="0"/>
          <a:ext cx="0" cy="0"/>
          <a:chOff x="0" y="0"/>
          <a:chExt cx="0" cy="0"/>
        </a:xfrm>
      </p:grpSpPr>
      <p:sp>
        <p:nvSpPr>
          <p:cNvPr id="896" name="Google Shape;896;p115"/>
          <p:cNvSpPr txBox="1"/>
          <p:nvPr/>
        </p:nvSpPr>
        <p:spPr>
          <a:xfrm>
            <a:off x="0" y="430950"/>
            <a:ext cx="9144000" cy="646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1000"/>
              </a:spcAft>
              <a:buNone/>
            </a:pPr>
            <a:r>
              <a:rPr lang="en" sz="3000" b="1">
                <a:solidFill>
                  <a:schemeClr val="lt1"/>
                </a:solidFill>
                <a:latin typeface="Montserrat"/>
                <a:ea typeface="Montserrat"/>
                <a:cs typeface="Montserrat"/>
                <a:sym typeface="Montserrat"/>
              </a:rPr>
              <a:t>Complaints and Grievance Procedures</a:t>
            </a:r>
            <a:endParaRPr sz="2400">
              <a:solidFill>
                <a:schemeClr val="lt1"/>
              </a:solidFill>
              <a:latin typeface="Nunito"/>
              <a:ea typeface="Nunito"/>
              <a:cs typeface="Nunito"/>
              <a:sym typeface="Nunito"/>
            </a:endParaRPr>
          </a:p>
        </p:txBody>
      </p:sp>
      <p:sp>
        <p:nvSpPr>
          <p:cNvPr id="897" name="Google Shape;897;p115"/>
          <p:cNvSpPr/>
          <p:nvPr/>
        </p:nvSpPr>
        <p:spPr>
          <a:xfrm>
            <a:off x="455863" y="1198291"/>
            <a:ext cx="2209200" cy="849000"/>
          </a:xfrm>
          <a:prstGeom prst="homePlate">
            <a:avLst>
              <a:gd name="adj" fmla="val 50000"/>
            </a:avLst>
          </a:prstGeom>
          <a:solidFill>
            <a:srgbClr val="666666"/>
          </a:solidFill>
          <a:ln w="9525" cap="flat" cmpd="sng">
            <a:solidFill>
              <a:srgbClr val="31313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FFFF"/>
              </a:solidFill>
              <a:latin typeface="Roboto"/>
              <a:ea typeface="Roboto"/>
              <a:cs typeface="Roboto"/>
              <a:sym typeface="Roboto"/>
            </a:endParaRPr>
          </a:p>
        </p:txBody>
      </p:sp>
      <p:sp>
        <p:nvSpPr>
          <p:cNvPr id="898" name="Google Shape;898;p115"/>
          <p:cNvSpPr/>
          <p:nvPr/>
        </p:nvSpPr>
        <p:spPr>
          <a:xfrm>
            <a:off x="1982133" y="1198013"/>
            <a:ext cx="2382000" cy="849000"/>
          </a:xfrm>
          <a:prstGeom prst="chevron">
            <a:avLst>
              <a:gd name="adj" fmla="val 50000"/>
            </a:avLst>
          </a:prstGeom>
          <a:solidFill>
            <a:srgbClr val="666666"/>
          </a:solidFill>
          <a:ln w="9525" cap="flat" cmpd="sng">
            <a:solidFill>
              <a:srgbClr val="31313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FFFF"/>
              </a:solidFill>
              <a:latin typeface="Roboto"/>
              <a:ea typeface="Roboto"/>
              <a:cs typeface="Roboto"/>
              <a:sym typeface="Roboto"/>
            </a:endParaRPr>
          </a:p>
        </p:txBody>
      </p:sp>
      <p:sp>
        <p:nvSpPr>
          <p:cNvPr id="899" name="Google Shape;899;p115"/>
          <p:cNvSpPr/>
          <p:nvPr/>
        </p:nvSpPr>
        <p:spPr>
          <a:xfrm>
            <a:off x="3643479" y="1198013"/>
            <a:ext cx="2382000" cy="849000"/>
          </a:xfrm>
          <a:prstGeom prst="chevron">
            <a:avLst>
              <a:gd name="adj" fmla="val 50000"/>
            </a:avLst>
          </a:prstGeom>
          <a:solidFill>
            <a:srgbClr val="666666"/>
          </a:solidFill>
          <a:ln w="9525" cap="flat" cmpd="sng">
            <a:solidFill>
              <a:srgbClr val="31313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FFFF"/>
              </a:solidFill>
              <a:latin typeface="Roboto"/>
              <a:ea typeface="Roboto"/>
              <a:cs typeface="Roboto"/>
              <a:sym typeface="Roboto"/>
            </a:endParaRPr>
          </a:p>
        </p:txBody>
      </p:sp>
      <p:sp>
        <p:nvSpPr>
          <p:cNvPr id="900" name="Google Shape;900;p115"/>
          <p:cNvSpPr/>
          <p:nvPr/>
        </p:nvSpPr>
        <p:spPr>
          <a:xfrm>
            <a:off x="6760711" y="1198013"/>
            <a:ext cx="1917900" cy="849000"/>
          </a:xfrm>
          <a:prstGeom prst="chevron">
            <a:avLst>
              <a:gd name="adj" fmla="val 50000"/>
            </a:avLst>
          </a:prstGeom>
          <a:solidFill>
            <a:srgbClr val="666666"/>
          </a:solidFill>
          <a:ln w="9525" cap="flat" cmpd="sng">
            <a:solidFill>
              <a:srgbClr val="31313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FFFF"/>
              </a:solidFill>
              <a:latin typeface="Roboto"/>
              <a:ea typeface="Roboto"/>
              <a:cs typeface="Roboto"/>
              <a:sym typeface="Roboto"/>
            </a:endParaRPr>
          </a:p>
        </p:txBody>
      </p:sp>
      <p:sp>
        <p:nvSpPr>
          <p:cNvPr id="901" name="Google Shape;901;p115"/>
          <p:cNvSpPr/>
          <p:nvPr/>
        </p:nvSpPr>
        <p:spPr>
          <a:xfrm>
            <a:off x="5266939" y="1198013"/>
            <a:ext cx="1917900" cy="849000"/>
          </a:xfrm>
          <a:prstGeom prst="chevron">
            <a:avLst>
              <a:gd name="adj" fmla="val 50000"/>
            </a:avLst>
          </a:prstGeom>
          <a:solidFill>
            <a:srgbClr val="9A8C77"/>
          </a:solidFill>
          <a:ln w="9525" cap="flat" cmpd="sng">
            <a:solidFill>
              <a:srgbClr val="31313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FFFF"/>
              </a:solidFill>
              <a:latin typeface="Roboto"/>
              <a:ea typeface="Roboto"/>
              <a:cs typeface="Roboto"/>
              <a:sym typeface="Roboto"/>
            </a:endParaRPr>
          </a:p>
        </p:txBody>
      </p:sp>
      <p:sp>
        <p:nvSpPr>
          <p:cNvPr id="902" name="Google Shape;902;p115"/>
          <p:cNvSpPr txBox="1"/>
          <p:nvPr/>
        </p:nvSpPr>
        <p:spPr>
          <a:xfrm>
            <a:off x="455875" y="1198300"/>
            <a:ext cx="1526100" cy="849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800" b="1">
                <a:solidFill>
                  <a:schemeClr val="dk1"/>
                </a:solidFill>
                <a:latin typeface="Montserrat"/>
                <a:ea typeface="Montserrat"/>
                <a:cs typeface="Montserrat"/>
                <a:sym typeface="Montserrat"/>
              </a:rPr>
              <a:t>STEP 1</a:t>
            </a: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 sz="1100" b="1">
                <a:solidFill>
                  <a:schemeClr val="dk1"/>
                </a:solidFill>
                <a:latin typeface="Montserrat"/>
                <a:ea typeface="Montserrat"/>
                <a:cs typeface="Montserrat"/>
                <a:sym typeface="Montserrat"/>
              </a:rPr>
              <a:t>Direct Communication</a:t>
            </a:r>
            <a:endParaRPr sz="1800" b="1">
              <a:solidFill>
                <a:schemeClr val="dk1"/>
              </a:solidFill>
              <a:latin typeface="Montserrat"/>
              <a:ea typeface="Montserrat"/>
              <a:cs typeface="Montserrat"/>
              <a:sym typeface="Montserrat"/>
            </a:endParaRPr>
          </a:p>
        </p:txBody>
      </p:sp>
      <p:sp>
        <p:nvSpPr>
          <p:cNvPr id="903" name="Google Shape;903;p115"/>
          <p:cNvSpPr txBox="1"/>
          <p:nvPr/>
        </p:nvSpPr>
        <p:spPr>
          <a:xfrm>
            <a:off x="2410075" y="1198300"/>
            <a:ext cx="1526100" cy="849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800" b="1">
                <a:solidFill>
                  <a:schemeClr val="dk1"/>
                </a:solidFill>
                <a:latin typeface="Montserrat"/>
                <a:ea typeface="Montserrat"/>
                <a:cs typeface="Montserrat"/>
                <a:sym typeface="Montserrat"/>
              </a:rPr>
              <a:t>STEP 2</a:t>
            </a: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 sz="1100" b="1">
                <a:solidFill>
                  <a:schemeClr val="dk1"/>
                </a:solidFill>
                <a:latin typeface="Montserrat"/>
                <a:ea typeface="Montserrat"/>
                <a:cs typeface="Montserrat"/>
                <a:sym typeface="Montserrat"/>
              </a:rPr>
              <a:t>Submit a Formal Complaint</a:t>
            </a:r>
            <a:endParaRPr sz="1800" b="1">
              <a:solidFill>
                <a:schemeClr val="dk1"/>
              </a:solidFill>
              <a:latin typeface="Montserrat"/>
              <a:ea typeface="Montserrat"/>
              <a:cs typeface="Montserrat"/>
              <a:sym typeface="Montserrat"/>
            </a:endParaRPr>
          </a:p>
        </p:txBody>
      </p:sp>
      <p:sp>
        <p:nvSpPr>
          <p:cNvPr id="904" name="Google Shape;904;p115"/>
          <p:cNvSpPr txBox="1"/>
          <p:nvPr/>
        </p:nvSpPr>
        <p:spPr>
          <a:xfrm>
            <a:off x="455875" y="2219325"/>
            <a:ext cx="8222700" cy="19965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0"/>
              </a:spcAft>
              <a:buNone/>
            </a:pPr>
            <a:r>
              <a:rPr lang="en" sz="2400" b="1">
                <a:solidFill>
                  <a:schemeClr val="lt1"/>
                </a:solidFill>
                <a:latin typeface="Montserrat"/>
                <a:ea typeface="Montserrat"/>
                <a:cs typeface="Montserrat"/>
                <a:sym typeface="Montserrat"/>
              </a:rPr>
              <a:t>Step 4: Institutional Appeal</a:t>
            </a:r>
            <a:endParaRPr sz="2400" b="1">
              <a:solidFill>
                <a:schemeClr val="lt1"/>
              </a:solidFill>
              <a:latin typeface="Montserrat"/>
              <a:ea typeface="Montserrat"/>
              <a:cs typeface="Montserrat"/>
              <a:sym typeface="Montserrat"/>
            </a:endParaRPr>
          </a:p>
          <a:p>
            <a:pPr marL="0" lvl="0" indent="0" algn="l" rtl="0">
              <a:lnSpc>
                <a:spcPct val="115000"/>
              </a:lnSpc>
              <a:spcBef>
                <a:spcPts val="1200"/>
              </a:spcBef>
              <a:spcAft>
                <a:spcPts val="1200"/>
              </a:spcAft>
              <a:buNone/>
            </a:pPr>
            <a:r>
              <a:rPr lang="en" sz="1800">
                <a:solidFill>
                  <a:schemeClr val="lt1"/>
                </a:solidFill>
                <a:latin typeface="Nunito"/>
                <a:ea typeface="Nunito"/>
                <a:cs typeface="Nunito"/>
                <a:sym typeface="Nunito"/>
              </a:rPr>
              <a:t>If still unresolved, the candidate submits a formal grievance using the Student Complaint or Grievance Form. The Executive Vice President of Academics reviews the grievance and issues the final institutional decision, which is then communicated directly to the candidate.</a:t>
            </a:r>
            <a:endParaRPr sz="1800">
              <a:solidFill>
                <a:schemeClr val="lt1"/>
              </a:solidFill>
              <a:latin typeface="Nunito"/>
              <a:ea typeface="Nunito"/>
              <a:cs typeface="Nunito"/>
              <a:sym typeface="Nunito"/>
            </a:endParaRPr>
          </a:p>
        </p:txBody>
      </p:sp>
      <p:sp>
        <p:nvSpPr>
          <p:cNvPr id="905" name="Google Shape;905;p115"/>
          <p:cNvSpPr txBox="1"/>
          <p:nvPr/>
        </p:nvSpPr>
        <p:spPr>
          <a:xfrm>
            <a:off x="4026863" y="1198025"/>
            <a:ext cx="1526100" cy="849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800" b="1">
                <a:solidFill>
                  <a:schemeClr val="dk1"/>
                </a:solidFill>
                <a:latin typeface="Montserrat"/>
                <a:ea typeface="Montserrat"/>
                <a:cs typeface="Montserrat"/>
                <a:sym typeface="Montserrat"/>
              </a:rPr>
              <a:t>STEP 3</a:t>
            </a: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 sz="1100" b="1">
                <a:solidFill>
                  <a:schemeClr val="dk1"/>
                </a:solidFill>
                <a:latin typeface="Montserrat"/>
                <a:ea typeface="Montserrat"/>
                <a:cs typeface="Montserrat"/>
                <a:sym typeface="Montserrat"/>
              </a:rPr>
              <a:t>Request Review from Dean</a:t>
            </a:r>
            <a:endParaRPr sz="1800" b="1">
              <a:solidFill>
                <a:schemeClr val="dk1"/>
              </a:solidFill>
              <a:latin typeface="Montserrat"/>
              <a:ea typeface="Montserrat"/>
              <a:cs typeface="Montserrat"/>
              <a:sym typeface="Montserrat"/>
            </a:endParaRPr>
          </a:p>
        </p:txBody>
      </p:sp>
      <p:sp>
        <p:nvSpPr>
          <p:cNvPr id="906" name="Google Shape;906;p115"/>
          <p:cNvSpPr txBox="1"/>
          <p:nvPr/>
        </p:nvSpPr>
        <p:spPr>
          <a:xfrm>
            <a:off x="7152500" y="1198300"/>
            <a:ext cx="1526100" cy="849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800" b="1">
                <a:solidFill>
                  <a:schemeClr val="dk1"/>
                </a:solidFill>
                <a:latin typeface="Montserrat"/>
                <a:ea typeface="Montserrat"/>
                <a:cs typeface="Montserrat"/>
                <a:sym typeface="Montserrat"/>
              </a:rPr>
              <a:t>STEP 5</a:t>
            </a: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 sz="1100" b="1">
                <a:solidFill>
                  <a:schemeClr val="dk1"/>
                </a:solidFill>
                <a:latin typeface="Montserrat"/>
                <a:ea typeface="Montserrat"/>
                <a:cs typeface="Montserrat"/>
                <a:sym typeface="Montserrat"/>
              </a:rPr>
              <a:t>File Complaint with TEA</a:t>
            </a:r>
            <a:endParaRPr sz="1800" b="1">
              <a:solidFill>
                <a:schemeClr val="dk1"/>
              </a:solidFill>
              <a:latin typeface="Montserrat"/>
              <a:ea typeface="Montserrat"/>
              <a:cs typeface="Montserrat"/>
              <a:sym typeface="Montserrat"/>
            </a:endParaRPr>
          </a:p>
        </p:txBody>
      </p:sp>
      <p:sp>
        <p:nvSpPr>
          <p:cNvPr id="907" name="Google Shape;907;p115"/>
          <p:cNvSpPr txBox="1"/>
          <p:nvPr/>
        </p:nvSpPr>
        <p:spPr>
          <a:xfrm>
            <a:off x="5643675" y="1198025"/>
            <a:ext cx="1526100" cy="849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800" b="1">
                <a:solidFill>
                  <a:schemeClr val="dk1"/>
                </a:solidFill>
                <a:latin typeface="Montserrat"/>
                <a:ea typeface="Montserrat"/>
                <a:cs typeface="Montserrat"/>
                <a:sym typeface="Montserrat"/>
              </a:rPr>
              <a:t>STEP 4</a:t>
            </a: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 sz="1100" b="1">
                <a:solidFill>
                  <a:schemeClr val="dk1"/>
                </a:solidFill>
                <a:latin typeface="Montserrat"/>
                <a:ea typeface="Montserrat"/>
                <a:cs typeface="Montserrat"/>
                <a:sym typeface="Montserrat"/>
              </a:rPr>
              <a:t>Institutional Appeal</a:t>
            </a:r>
            <a:endParaRPr sz="1800" b="1">
              <a:solidFill>
                <a:schemeClr val="dk1"/>
              </a:solidFill>
              <a:latin typeface="Montserrat"/>
              <a:ea typeface="Montserrat"/>
              <a:cs typeface="Montserrat"/>
              <a:sym typeface="Montserra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313131"/>
        </a:solidFill>
        <a:effectLst/>
      </p:bgPr>
    </p:bg>
    <p:spTree>
      <p:nvGrpSpPr>
        <p:cNvPr id="1" name="Shape 911"/>
        <p:cNvGrpSpPr/>
        <p:nvPr/>
      </p:nvGrpSpPr>
      <p:grpSpPr>
        <a:xfrm>
          <a:off x="0" y="0"/>
          <a:ext cx="0" cy="0"/>
          <a:chOff x="0" y="0"/>
          <a:chExt cx="0" cy="0"/>
        </a:xfrm>
      </p:grpSpPr>
      <p:sp>
        <p:nvSpPr>
          <p:cNvPr id="912" name="Google Shape;912;p116"/>
          <p:cNvSpPr txBox="1"/>
          <p:nvPr/>
        </p:nvSpPr>
        <p:spPr>
          <a:xfrm>
            <a:off x="0" y="430950"/>
            <a:ext cx="9144000" cy="646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1000"/>
              </a:spcAft>
              <a:buNone/>
            </a:pPr>
            <a:r>
              <a:rPr lang="en" sz="3000" b="1">
                <a:solidFill>
                  <a:schemeClr val="lt1"/>
                </a:solidFill>
                <a:latin typeface="Montserrat"/>
                <a:ea typeface="Montserrat"/>
                <a:cs typeface="Montserrat"/>
                <a:sym typeface="Montserrat"/>
              </a:rPr>
              <a:t>Complaints and Grievance Procedures</a:t>
            </a:r>
            <a:endParaRPr sz="2400">
              <a:solidFill>
                <a:schemeClr val="lt1"/>
              </a:solidFill>
              <a:latin typeface="Nunito"/>
              <a:ea typeface="Nunito"/>
              <a:cs typeface="Nunito"/>
              <a:sym typeface="Nunito"/>
            </a:endParaRPr>
          </a:p>
        </p:txBody>
      </p:sp>
      <p:sp>
        <p:nvSpPr>
          <p:cNvPr id="913" name="Google Shape;913;p116"/>
          <p:cNvSpPr/>
          <p:nvPr/>
        </p:nvSpPr>
        <p:spPr>
          <a:xfrm>
            <a:off x="455863" y="1198291"/>
            <a:ext cx="2209200" cy="849000"/>
          </a:xfrm>
          <a:prstGeom prst="homePlate">
            <a:avLst>
              <a:gd name="adj" fmla="val 50000"/>
            </a:avLst>
          </a:prstGeom>
          <a:solidFill>
            <a:srgbClr val="666666"/>
          </a:solidFill>
          <a:ln w="9525" cap="flat" cmpd="sng">
            <a:solidFill>
              <a:srgbClr val="31313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FFFF"/>
              </a:solidFill>
              <a:latin typeface="Roboto"/>
              <a:ea typeface="Roboto"/>
              <a:cs typeface="Roboto"/>
              <a:sym typeface="Roboto"/>
            </a:endParaRPr>
          </a:p>
        </p:txBody>
      </p:sp>
      <p:sp>
        <p:nvSpPr>
          <p:cNvPr id="914" name="Google Shape;914;p116"/>
          <p:cNvSpPr/>
          <p:nvPr/>
        </p:nvSpPr>
        <p:spPr>
          <a:xfrm>
            <a:off x="1982133" y="1198013"/>
            <a:ext cx="2382000" cy="849000"/>
          </a:xfrm>
          <a:prstGeom prst="chevron">
            <a:avLst>
              <a:gd name="adj" fmla="val 50000"/>
            </a:avLst>
          </a:prstGeom>
          <a:solidFill>
            <a:srgbClr val="666666"/>
          </a:solidFill>
          <a:ln w="9525" cap="flat" cmpd="sng">
            <a:solidFill>
              <a:srgbClr val="31313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FFFF"/>
              </a:solidFill>
              <a:latin typeface="Roboto"/>
              <a:ea typeface="Roboto"/>
              <a:cs typeface="Roboto"/>
              <a:sym typeface="Roboto"/>
            </a:endParaRPr>
          </a:p>
        </p:txBody>
      </p:sp>
      <p:sp>
        <p:nvSpPr>
          <p:cNvPr id="915" name="Google Shape;915;p116"/>
          <p:cNvSpPr/>
          <p:nvPr/>
        </p:nvSpPr>
        <p:spPr>
          <a:xfrm>
            <a:off x="3643479" y="1198013"/>
            <a:ext cx="2382000" cy="849000"/>
          </a:xfrm>
          <a:prstGeom prst="chevron">
            <a:avLst>
              <a:gd name="adj" fmla="val 50000"/>
            </a:avLst>
          </a:prstGeom>
          <a:solidFill>
            <a:srgbClr val="666666"/>
          </a:solidFill>
          <a:ln w="9525" cap="flat" cmpd="sng">
            <a:solidFill>
              <a:srgbClr val="31313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FFFF"/>
              </a:solidFill>
              <a:latin typeface="Roboto"/>
              <a:ea typeface="Roboto"/>
              <a:cs typeface="Roboto"/>
              <a:sym typeface="Roboto"/>
            </a:endParaRPr>
          </a:p>
        </p:txBody>
      </p:sp>
      <p:sp>
        <p:nvSpPr>
          <p:cNvPr id="916" name="Google Shape;916;p116"/>
          <p:cNvSpPr/>
          <p:nvPr/>
        </p:nvSpPr>
        <p:spPr>
          <a:xfrm>
            <a:off x="6760711" y="1198013"/>
            <a:ext cx="1917900" cy="849000"/>
          </a:xfrm>
          <a:prstGeom prst="chevron">
            <a:avLst>
              <a:gd name="adj" fmla="val 50000"/>
            </a:avLst>
          </a:prstGeom>
          <a:solidFill>
            <a:srgbClr val="9A8C77"/>
          </a:solidFill>
          <a:ln w="9525" cap="flat" cmpd="sng">
            <a:solidFill>
              <a:srgbClr val="31313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FFFF"/>
              </a:solidFill>
              <a:latin typeface="Roboto"/>
              <a:ea typeface="Roboto"/>
              <a:cs typeface="Roboto"/>
              <a:sym typeface="Roboto"/>
            </a:endParaRPr>
          </a:p>
        </p:txBody>
      </p:sp>
      <p:sp>
        <p:nvSpPr>
          <p:cNvPr id="917" name="Google Shape;917;p116"/>
          <p:cNvSpPr/>
          <p:nvPr/>
        </p:nvSpPr>
        <p:spPr>
          <a:xfrm>
            <a:off x="5266939" y="1198013"/>
            <a:ext cx="1917900" cy="849000"/>
          </a:xfrm>
          <a:prstGeom prst="chevron">
            <a:avLst>
              <a:gd name="adj" fmla="val 50000"/>
            </a:avLst>
          </a:prstGeom>
          <a:solidFill>
            <a:srgbClr val="666666"/>
          </a:solidFill>
          <a:ln w="9525" cap="flat" cmpd="sng">
            <a:solidFill>
              <a:srgbClr val="31313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FFFF"/>
              </a:solidFill>
              <a:latin typeface="Roboto"/>
              <a:ea typeface="Roboto"/>
              <a:cs typeface="Roboto"/>
              <a:sym typeface="Roboto"/>
            </a:endParaRPr>
          </a:p>
        </p:txBody>
      </p:sp>
      <p:sp>
        <p:nvSpPr>
          <p:cNvPr id="918" name="Google Shape;918;p116"/>
          <p:cNvSpPr txBox="1"/>
          <p:nvPr/>
        </p:nvSpPr>
        <p:spPr>
          <a:xfrm>
            <a:off x="455875" y="1198300"/>
            <a:ext cx="1526100" cy="849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800" b="1">
                <a:solidFill>
                  <a:schemeClr val="dk1"/>
                </a:solidFill>
                <a:latin typeface="Montserrat"/>
                <a:ea typeface="Montserrat"/>
                <a:cs typeface="Montserrat"/>
                <a:sym typeface="Montserrat"/>
              </a:rPr>
              <a:t>STEP 1</a:t>
            </a: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 sz="1100" b="1">
                <a:solidFill>
                  <a:schemeClr val="dk1"/>
                </a:solidFill>
                <a:latin typeface="Montserrat"/>
                <a:ea typeface="Montserrat"/>
                <a:cs typeface="Montserrat"/>
                <a:sym typeface="Montserrat"/>
              </a:rPr>
              <a:t>Direct Communication</a:t>
            </a:r>
            <a:endParaRPr sz="1800" b="1">
              <a:solidFill>
                <a:schemeClr val="dk1"/>
              </a:solidFill>
              <a:latin typeface="Montserrat"/>
              <a:ea typeface="Montserrat"/>
              <a:cs typeface="Montserrat"/>
              <a:sym typeface="Montserrat"/>
            </a:endParaRPr>
          </a:p>
        </p:txBody>
      </p:sp>
      <p:sp>
        <p:nvSpPr>
          <p:cNvPr id="919" name="Google Shape;919;p116"/>
          <p:cNvSpPr txBox="1"/>
          <p:nvPr/>
        </p:nvSpPr>
        <p:spPr>
          <a:xfrm>
            <a:off x="2410075" y="1198300"/>
            <a:ext cx="1526100" cy="849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800" b="1">
                <a:solidFill>
                  <a:schemeClr val="dk1"/>
                </a:solidFill>
                <a:latin typeface="Montserrat"/>
                <a:ea typeface="Montserrat"/>
                <a:cs typeface="Montserrat"/>
                <a:sym typeface="Montserrat"/>
              </a:rPr>
              <a:t>STEP 2</a:t>
            </a: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 sz="1100" b="1">
                <a:solidFill>
                  <a:schemeClr val="dk1"/>
                </a:solidFill>
                <a:latin typeface="Montserrat"/>
                <a:ea typeface="Montserrat"/>
                <a:cs typeface="Montserrat"/>
                <a:sym typeface="Montserrat"/>
              </a:rPr>
              <a:t>Submit a Formal Complaint</a:t>
            </a:r>
            <a:endParaRPr sz="1800" b="1">
              <a:solidFill>
                <a:schemeClr val="dk1"/>
              </a:solidFill>
              <a:latin typeface="Montserrat"/>
              <a:ea typeface="Montserrat"/>
              <a:cs typeface="Montserrat"/>
              <a:sym typeface="Montserrat"/>
            </a:endParaRPr>
          </a:p>
        </p:txBody>
      </p:sp>
      <p:sp>
        <p:nvSpPr>
          <p:cNvPr id="920" name="Google Shape;920;p116"/>
          <p:cNvSpPr txBox="1"/>
          <p:nvPr/>
        </p:nvSpPr>
        <p:spPr>
          <a:xfrm>
            <a:off x="455875" y="2219325"/>
            <a:ext cx="8222700" cy="22410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0"/>
              </a:spcAft>
              <a:buNone/>
            </a:pPr>
            <a:r>
              <a:rPr lang="en" sz="2400" b="1">
                <a:solidFill>
                  <a:schemeClr val="lt1"/>
                </a:solidFill>
                <a:latin typeface="Montserrat"/>
                <a:ea typeface="Montserrat"/>
                <a:cs typeface="Montserrat"/>
                <a:sym typeface="Montserrat"/>
              </a:rPr>
              <a:t>Step 5: File with the Texas Education Agency</a:t>
            </a:r>
            <a:endParaRPr sz="2400" b="1">
              <a:solidFill>
                <a:schemeClr val="lt1"/>
              </a:solidFill>
              <a:latin typeface="Montserrat"/>
              <a:ea typeface="Montserrat"/>
              <a:cs typeface="Montserrat"/>
              <a:sym typeface="Montserrat"/>
            </a:endParaRPr>
          </a:p>
          <a:p>
            <a:pPr marL="0" lvl="0" indent="0" algn="l" rtl="0">
              <a:lnSpc>
                <a:spcPct val="100000"/>
              </a:lnSpc>
              <a:spcBef>
                <a:spcPts val="1200"/>
              </a:spcBef>
              <a:spcAft>
                <a:spcPts val="0"/>
              </a:spcAft>
              <a:buNone/>
            </a:pPr>
            <a:r>
              <a:rPr lang="en" sz="1800">
                <a:solidFill>
                  <a:schemeClr val="lt1"/>
                </a:solidFill>
                <a:latin typeface="Nunito"/>
                <a:ea typeface="Nunito"/>
                <a:cs typeface="Nunito"/>
                <a:sym typeface="Nunito"/>
              </a:rPr>
              <a:t>A candidate may file a written complaint with the Texas Education Agency (TEA) using the TEA complaint form, which asks for the facts and the measures taken to resolve the matter. Use the WC EPP procedure first; TEA may delay an investigation until the EPP process is complete. TEA reviews only complaints within its regulatory authority.</a:t>
            </a:r>
            <a:endParaRPr sz="1800">
              <a:solidFill>
                <a:schemeClr val="lt1"/>
              </a:solidFill>
              <a:latin typeface="Nunito"/>
              <a:ea typeface="Nunito"/>
              <a:cs typeface="Nunito"/>
              <a:sym typeface="Nunito"/>
            </a:endParaRPr>
          </a:p>
          <a:p>
            <a:pPr marL="0" lvl="0" indent="0" algn="l" rtl="0">
              <a:lnSpc>
                <a:spcPct val="100000"/>
              </a:lnSpc>
              <a:spcBef>
                <a:spcPts val="1200"/>
              </a:spcBef>
              <a:spcAft>
                <a:spcPts val="1200"/>
              </a:spcAft>
              <a:buNone/>
            </a:pPr>
            <a:r>
              <a:rPr lang="en" b="1">
                <a:solidFill>
                  <a:schemeClr val="lt1"/>
                </a:solidFill>
                <a:latin typeface="Nunito"/>
                <a:ea typeface="Nunito"/>
                <a:cs typeface="Nunito"/>
                <a:sym typeface="Nunito"/>
              </a:rPr>
              <a:t>Website</a:t>
            </a:r>
            <a:r>
              <a:rPr lang="en">
                <a:solidFill>
                  <a:schemeClr val="lt1"/>
                </a:solidFill>
                <a:latin typeface="Nunito"/>
                <a:ea typeface="Nunito"/>
                <a:cs typeface="Nunito"/>
                <a:sym typeface="Nunito"/>
              </a:rPr>
              <a:t>:  </a:t>
            </a:r>
            <a:r>
              <a:rPr lang="en" u="sng">
                <a:solidFill>
                  <a:srgbClr val="9A8C77"/>
                </a:solidFill>
                <a:latin typeface="Nunito"/>
                <a:ea typeface="Nunito"/>
                <a:cs typeface="Nunito"/>
                <a:sym typeface="Nunito"/>
                <a:hlinkClick r:id="rId3">
                  <a:extLst>
                    <a:ext uri="{A12FA001-AC4F-418D-AE19-62706E023703}">
                      <ahyp:hlinkClr xmlns:ahyp="http://schemas.microsoft.com/office/drawing/2018/hyperlinkcolor" val="tx"/>
                    </a:ext>
                  </a:extLst>
                </a:hlinkClick>
              </a:rPr>
              <a:t>https://tea.texas.gov/.../complaints-against-educator-preparation-programs</a:t>
            </a:r>
            <a:endParaRPr>
              <a:solidFill>
                <a:srgbClr val="9A8C77"/>
              </a:solidFill>
              <a:latin typeface="Nunito"/>
              <a:ea typeface="Nunito"/>
              <a:cs typeface="Nunito"/>
              <a:sym typeface="Nunito"/>
            </a:endParaRPr>
          </a:p>
        </p:txBody>
      </p:sp>
      <p:sp>
        <p:nvSpPr>
          <p:cNvPr id="921" name="Google Shape;921;p116"/>
          <p:cNvSpPr txBox="1"/>
          <p:nvPr/>
        </p:nvSpPr>
        <p:spPr>
          <a:xfrm>
            <a:off x="4026863" y="1198025"/>
            <a:ext cx="1526100" cy="849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800" b="1">
                <a:solidFill>
                  <a:schemeClr val="dk1"/>
                </a:solidFill>
                <a:latin typeface="Montserrat"/>
                <a:ea typeface="Montserrat"/>
                <a:cs typeface="Montserrat"/>
                <a:sym typeface="Montserrat"/>
              </a:rPr>
              <a:t>STEP 3</a:t>
            </a: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 sz="1100" b="1">
                <a:solidFill>
                  <a:schemeClr val="dk1"/>
                </a:solidFill>
                <a:latin typeface="Montserrat"/>
                <a:ea typeface="Montserrat"/>
                <a:cs typeface="Montserrat"/>
                <a:sym typeface="Montserrat"/>
              </a:rPr>
              <a:t>Request Review from Dean</a:t>
            </a:r>
            <a:endParaRPr sz="1800" b="1">
              <a:solidFill>
                <a:schemeClr val="dk1"/>
              </a:solidFill>
              <a:latin typeface="Montserrat"/>
              <a:ea typeface="Montserrat"/>
              <a:cs typeface="Montserrat"/>
              <a:sym typeface="Montserrat"/>
            </a:endParaRPr>
          </a:p>
        </p:txBody>
      </p:sp>
      <p:sp>
        <p:nvSpPr>
          <p:cNvPr id="922" name="Google Shape;922;p116"/>
          <p:cNvSpPr txBox="1"/>
          <p:nvPr/>
        </p:nvSpPr>
        <p:spPr>
          <a:xfrm>
            <a:off x="5643675" y="1198025"/>
            <a:ext cx="1526100" cy="849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800" b="1">
                <a:solidFill>
                  <a:schemeClr val="dk1"/>
                </a:solidFill>
                <a:latin typeface="Montserrat"/>
                <a:ea typeface="Montserrat"/>
                <a:cs typeface="Montserrat"/>
                <a:sym typeface="Montserrat"/>
              </a:rPr>
              <a:t>STEP 4</a:t>
            </a: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 sz="1100" b="1">
                <a:solidFill>
                  <a:schemeClr val="dk1"/>
                </a:solidFill>
                <a:latin typeface="Montserrat"/>
                <a:ea typeface="Montserrat"/>
                <a:cs typeface="Montserrat"/>
                <a:sym typeface="Montserrat"/>
              </a:rPr>
              <a:t>Institutional Appeal</a:t>
            </a:r>
            <a:endParaRPr sz="1800" b="1">
              <a:solidFill>
                <a:schemeClr val="dk1"/>
              </a:solidFill>
              <a:latin typeface="Montserrat"/>
              <a:ea typeface="Montserrat"/>
              <a:cs typeface="Montserrat"/>
              <a:sym typeface="Montserrat"/>
            </a:endParaRPr>
          </a:p>
        </p:txBody>
      </p:sp>
      <p:sp>
        <p:nvSpPr>
          <p:cNvPr id="923" name="Google Shape;923;p116"/>
          <p:cNvSpPr txBox="1"/>
          <p:nvPr/>
        </p:nvSpPr>
        <p:spPr>
          <a:xfrm>
            <a:off x="7152500" y="1198300"/>
            <a:ext cx="1526100" cy="849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800" b="1">
                <a:solidFill>
                  <a:schemeClr val="dk1"/>
                </a:solidFill>
                <a:latin typeface="Montserrat"/>
                <a:ea typeface="Montserrat"/>
                <a:cs typeface="Montserrat"/>
                <a:sym typeface="Montserrat"/>
              </a:rPr>
              <a:t>STEP 5</a:t>
            </a: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 sz="1100" b="1">
                <a:solidFill>
                  <a:schemeClr val="dk1"/>
                </a:solidFill>
                <a:latin typeface="Montserrat"/>
                <a:ea typeface="Montserrat"/>
                <a:cs typeface="Montserrat"/>
                <a:sym typeface="Montserrat"/>
              </a:rPr>
              <a:t>File Complaint with TEA</a:t>
            </a:r>
            <a:endParaRPr sz="1800" b="1">
              <a:solidFill>
                <a:schemeClr val="dk1"/>
              </a:solidFill>
              <a:latin typeface="Montserrat"/>
              <a:ea typeface="Montserrat"/>
              <a:cs typeface="Montserrat"/>
              <a:sym typeface="Montserra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313131"/>
        </a:solidFill>
        <a:effectLst/>
      </p:bgPr>
    </p:bg>
    <p:spTree>
      <p:nvGrpSpPr>
        <p:cNvPr id="1" name="Shape 927"/>
        <p:cNvGrpSpPr/>
        <p:nvPr/>
      </p:nvGrpSpPr>
      <p:grpSpPr>
        <a:xfrm>
          <a:off x="0" y="0"/>
          <a:ext cx="0" cy="0"/>
          <a:chOff x="0" y="0"/>
          <a:chExt cx="0" cy="0"/>
        </a:xfrm>
      </p:grpSpPr>
      <p:sp>
        <p:nvSpPr>
          <p:cNvPr id="928" name="Google Shape;928;p117"/>
          <p:cNvSpPr txBox="1"/>
          <p:nvPr/>
        </p:nvSpPr>
        <p:spPr>
          <a:xfrm>
            <a:off x="168100" y="26850"/>
            <a:ext cx="8976000" cy="51435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None/>
            </a:pPr>
            <a:r>
              <a:rPr lang="en" sz="3000" b="1">
                <a:solidFill>
                  <a:srgbClr val="FFFFFF"/>
                </a:solidFill>
                <a:latin typeface="Montserrat"/>
                <a:ea typeface="Montserrat"/>
                <a:cs typeface="Montserrat"/>
                <a:sym typeface="Montserrat"/>
              </a:rPr>
              <a:t>From Clinical Teaching to Certification</a:t>
            </a:r>
            <a:endParaRPr sz="3000" b="1">
              <a:solidFill>
                <a:srgbClr val="FFFFFF"/>
              </a:solidFill>
              <a:latin typeface="Montserrat"/>
              <a:ea typeface="Montserrat"/>
              <a:cs typeface="Montserrat"/>
              <a:sym typeface="Montserrat"/>
            </a:endParaRPr>
          </a:p>
          <a:p>
            <a:pPr marL="0" lvl="0" indent="0" algn="l" rtl="0">
              <a:lnSpc>
                <a:spcPct val="100000"/>
              </a:lnSpc>
              <a:spcBef>
                <a:spcPts val="1000"/>
              </a:spcBef>
              <a:spcAft>
                <a:spcPts val="0"/>
              </a:spcAft>
              <a:buNone/>
            </a:pPr>
            <a:r>
              <a:rPr lang="en" sz="1800" b="1">
                <a:solidFill>
                  <a:srgbClr val="FFFFFF"/>
                </a:solidFill>
                <a:latin typeface="Nunito"/>
                <a:ea typeface="Nunito"/>
                <a:cs typeface="Nunito"/>
                <a:sym typeface="Nunito"/>
              </a:rPr>
              <a:t>Successful Clinical Teaching:</a:t>
            </a:r>
            <a:r>
              <a:rPr lang="en" sz="1800">
                <a:solidFill>
                  <a:srgbClr val="FFFFFF"/>
                </a:solidFill>
                <a:latin typeface="Nunito"/>
                <a:ea typeface="Nunito"/>
                <a:cs typeface="Nunito"/>
                <a:sym typeface="Nunito"/>
              </a:rPr>
              <a:t> 490+ verified hours, proficiency in each applicable educator standard, Developing or higher in every domain, and recommendations from both your Cooperating Teacher and Field Supervisor.</a:t>
            </a:r>
            <a:endParaRPr sz="1800">
              <a:solidFill>
                <a:srgbClr val="FFFFFF"/>
              </a:solidFill>
              <a:latin typeface="Nunito"/>
              <a:ea typeface="Nunito"/>
              <a:cs typeface="Nunito"/>
              <a:sym typeface="Nunito"/>
            </a:endParaRPr>
          </a:p>
          <a:p>
            <a:pPr marL="0" lvl="0" indent="0" algn="l" rtl="0">
              <a:lnSpc>
                <a:spcPct val="100000"/>
              </a:lnSpc>
              <a:spcBef>
                <a:spcPts val="1000"/>
              </a:spcBef>
              <a:spcAft>
                <a:spcPts val="0"/>
              </a:spcAft>
              <a:buNone/>
            </a:pPr>
            <a:r>
              <a:rPr lang="en" sz="1800" b="1">
                <a:solidFill>
                  <a:srgbClr val="FFFFFF"/>
                </a:solidFill>
                <a:latin typeface="Nunito"/>
                <a:ea typeface="Nunito"/>
                <a:cs typeface="Nunito"/>
                <a:sym typeface="Nunito"/>
              </a:rPr>
              <a:t>Then:</a:t>
            </a:r>
            <a:endParaRPr sz="1800" b="1">
              <a:solidFill>
                <a:srgbClr val="FFFFFF"/>
              </a:solidFill>
              <a:latin typeface="Nunito"/>
              <a:ea typeface="Nunito"/>
              <a:cs typeface="Nunito"/>
              <a:sym typeface="Nunito"/>
            </a:endParaRPr>
          </a:p>
          <a:p>
            <a:pPr marL="457200" lvl="0" indent="-317500" algn="l" rtl="0">
              <a:lnSpc>
                <a:spcPct val="100000"/>
              </a:lnSpc>
              <a:spcBef>
                <a:spcPts val="1200"/>
              </a:spcBef>
              <a:spcAft>
                <a:spcPts val="0"/>
              </a:spcAft>
              <a:buClr>
                <a:srgbClr val="FFFFFF"/>
              </a:buClr>
              <a:buSzPts val="1400"/>
              <a:buAutoNum type="arabicPeriod"/>
            </a:pPr>
            <a:r>
              <a:rPr lang="en" b="1">
                <a:solidFill>
                  <a:srgbClr val="FFFFFF"/>
                </a:solidFill>
                <a:latin typeface="Nunito"/>
                <a:ea typeface="Nunito"/>
                <a:cs typeface="Nunito"/>
                <a:sym typeface="Nunito"/>
              </a:rPr>
              <a:t>Program Completion</a:t>
            </a:r>
            <a:r>
              <a:rPr lang="en">
                <a:solidFill>
                  <a:srgbClr val="FFFFFF"/>
                </a:solidFill>
                <a:latin typeface="Nunito"/>
                <a:ea typeface="Nunito"/>
                <a:cs typeface="Nunito"/>
                <a:sym typeface="Nunito"/>
              </a:rPr>
              <a:t>: all coursework, training, and clinical teaching complete, and the state-required exit survey submitted.</a:t>
            </a:r>
            <a:endParaRPr>
              <a:solidFill>
                <a:srgbClr val="FFFFFF"/>
              </a:solidFill>
              <a:latin typeface="Nunito"/>
              <a:ea typeface="Nunito"/>
              <a:cs typeface="Nunito"/>
              <a:sym typeface="Nunito"/>
            </a:endParaRPr>
          </a:p>
          <a:p>
            <a:pPr marL="457200" lvl="0" indent="-317500" algn="l" rtl="0">
              <a:lnSpc>
                <a:spcPct val="100000"/>
              </a:lnSpc>
              <a:spcBef>
                <a:spcPts val="0"/>
              </a:spcBef>
              <a:spcAft>
                <a:spcPts val="0"/>
              </a:spcAft>
              <a:buClr>
                <a:srgbClr val="FFFFFF"/>
              </a:buClr>
              <a:buSzPts val="1400"/>
              <a:buAutoNum type="arabicPeriod"/>
            </a:pPr>
            <a:r>
              <a:rPr lang="en" b="1">
                <a:solidFill>
                  <a:srgbClr val="FFFFFF"/>
                </a:solidFill>
                <a:latin typeface="Nunito"/>
                <a:ea typeface="Nunito"/>
                <a:cs typeface="Nunito"/>
                <a:sym typeface="Nunito"/>
              </a:rPr>
              <a:t>Test Approval</a:t>
            </a:r>
            <a:r>
              <a:rPr lang="en">
                <a:solidFill>
                  <a:srgbClr val="FFFFFF"/>
                </a:solidFill>
                <a:latin typeface="Nunito"/>
                <a:ea typeface="Nunito"/>
                <a:cs typeface="Nunito"/>
                <a:sym typeface="Nunito"/>
              </a:rPr>
              <a:t>: the proposed WC EPP approves you to test when you demonstrate readiness or complete the program. As of August 2026: Core Subjects EC-6 (391), STR (293), PPR (160); 391 is last offered Aug. 31, 2027.</a:t>
            </a:r>
            <a:endParaRPr>
              <a:solidFill>
                <a:srgbClr val="FFFFFF"/>
              </a:solidFill>
              <a:latin typeface="Nunito"/>
              <a:ea typeface="Nunito"/>
              <a:cs typeface="Nunito"/>
              <a:sym typeface="Nunito"/>
            </a:endParaRPr>
          </a:p>
          <a:p>
            <a:pPr marL="457200" lvl="0" indent="-317500" algn="l" rtl="0">
              <a:lnSpc>
                <a:spcPct val="100000"/>
              </a:lnSpc>
              <a:spcBef>
                <a:spcPts val="0"/>
              </a:spcBef>
              <a:spcAft>
                <a:spcPts val="0"/>
              </a:spcAft>
              <a:buClr>
                <a:srgbClr val="FFFFFF"/>
              </a:buClr>
              <a:buSzPts val="1400"/>
              <a:buAutoNum type="arabicPeriod"/>
            </a:pPr>
            <a:r>
              <a:rPr lang="en" b="1">
                <a:solidFill>
                  <a:srgbClr val="FFFFFF"/>
                </a:solidFill>
                <a:latin typeface="Nunito"/>
                <a:ea typeface="Nunito"/>
                <a:cs typeface="Nunito"/>
                <a:sym typeface="Nunito"/>
              </a:rPr>
              <a:t>Standard Certificate</a:t>
            </a:r>
            <a:r>
              <a:rPr lang="en">
                <a:solidFill>
                  <a:srgbClr val="FFFFFF"/>
                </a:solidFill>
                <a:latin typeface="Nunito"/>
                <a:ea typeface="Nunito"/>
                <a:cs typeface="Nunito"/>
                <a:sym typeface="Nunito"/>
              </a:rPr>
              <a:t>: bachelor’s degree, program completion and recommendation, passing exams, criminal history review, age 18, English proficiency, TEA application.</a:t>
            </a:r>
            <a:endParaRPr>
              <a:solidFill>
                <a:srgbClr val="FFFFFF"/>
              </a:solidFill>
              <a:latin typeface="Nunito"/>
              <a:ea typeface="Nunito"/>
              <a:cs typeface="Nunito"/>
              <a:sym typeface="Nunito"/>
            </a:endParaRPr>
          </a:p>
          <a:p>
            <a:pPr marL="457200" lvl="0" indent="-317500" algn="l" rtl="0">
              <a:lnSpc>
                <a:spcPct val="100000"/>
              </a:lnSpc>
              <a:spcBef>
                <a:spcPts val="0"/>
              </a:spcBef>
              <a:spcAft>
                <a:spcPts val="0"/>
              </a:spcAft>
              <a:buClr>
                <a:srgbClr val="FFFFFF"/>
              </a:buClr>
              <a:buSzPts val="1400"/>
              <a:buAutoNum type="arabicPeriod"/>
            </a:pPr>
            <a:r>
              <a:rPr lang="en" b="1">
                <a:solidFill>
                  <a:srgbClr val="FFFFFF"/>
                </a:solidFill>
                <a:latin typeface="Nunito"/>
                <a:ea typeface="Nunito"/>
                <a:cs typeface="Nunito"/>
                <a:sym typeface="Nunito"/>
              </a:rPr>
              <a:t>Who Decides</a:t>
            </a:r>
            <a:r>
              <a:rPr lang="en">
                <a:solidFill>
                  <a:srgbClr val="FFFFFF"/>
                </a:solidFill>
                <a:latin typeface="Nunito"/>
                <a:ea typeface="Nunito"/>
                <a:cs typeface="Nunito"/>
                <a:sym typeface="Nunito"/>
              </a:rPr>
              <a:t>: the proposed WC EPP recommends; the Texas Education Agency issues the certificate.</a:t>
            </a:r>
            <a:endParaRPr>
              <a:solidFill>
                <a:srgbClr val="FFFFFF"/>
              </a:solidFill>
              <a:latin typeface="Nunito"/>
              <a:ea typeface="Nunito"/>
              <a:cs typeface="Nunito"/>
              <a:sym typeface="Nunito"/>
            </a:endParaRPr>
          </a:p>
          <a:p>
            <a:pPr marL="457200" lvl="0" indent="-342900" algn="l" rtl="0">
              <a:lnSpc>
                <a:spcPct val="100000"/>
              </a:lnSpc>
              <a:spcBef>
                <a:spcPts val="0"/>
              </a:spcBef>
              <a:spcAft>
                <a:spcPts val="0"/>
              </a:spcAft>
              <a:buClr>
                <a:srgbClr val="FFFFFF"/>
              </a:buClr>
              <a:buSzPts val="1800"/>
              <a:buAutoNum type="arabicPeriod"/>
            </a:pPr>
            <a:r>
              <a:rPr lang="en" b="1">
                <a:solidFill>
                  <a:srgbClr val="FFFFFF"/>
                </a:solidFill>
                <a:latin typeface="Nunito"/>
                <a:ea typeface="Nunito"/>
                <a:cs typeface="Nunito"/>
                <a:sym typeface="Nunito"/>
              </a:rPr>
              <a:t>Costs</a:t>
            </a:r>
            <a:r>
              <a:rPr lang="en">
                <a:solidFill>
                  <a:srgbClr val="FFFFFF"/>
                </a:solidFill>
                <a:latin typeface="Nunito"/>
                <a:ea typeface="Nunito"/>
                <a:cs typeface="Nunito"/>
                <a:sym typeface="Nunito"/>
              </a:rPr>
              <a:t>: exam, fingerprinting, and application fees are separate from tuition</a:t>
            </a:r>
            <a:r>
              <a:rPr lang="en" sz="1800">
                <a:solidFill>
                  <a:srgbClr val="FFFFFF"/>
                </a:solidFill>
                <a:latin typeface="Nunito"/>
                <a:ea typeface="Nunito"/>
                <a:cs typeface="Nunito"/>
                <a:sym typeface="Nunito"/>
              </a:rPr>
              <a:t>.</a:t>
            </a:r>
            <a:endParaRPr sz="1800">
              <a:solidFill>
                <a:srgbClr val="FFFFFF"/>
              </a:solidFill>
              <a:latin typeface="Nunito"/>
              <a:ea typeface="Nunito"/>
              <a:cs typeface="Nunito"/>
              <a:sym typeface="Nunito"/>
            </a:endParaRPr>
          </a:p>
          <a:p>
            <a:pPr marL="0" lvl="0" indent="0" algn="l" rtl="0">
              <a:lnSpc>
                <a:spcPct val="100000"/>
              </a:lnSpc>
              <a:spcBef>
                <a:spcPts val="1200"/>
              </a:spcBef>
              <a:spcAft>
                <a:spcPts val="1000"/>
              </a:spcAft>
              <a:buNone/>
            </a:pPr>
            <a:r>
              <a:rPr lang="en" sz="1800" b="1">
                <a:solidFill>
                  <a:srgbClr val="FFFFFF"/>
                </a:solidFill>
                <a:latin typeface="Nunito"/>
                <a:ea typeface="Nunito"/>
                <a:cs typeface="Nunito"/>
                <a:sym typeface="Nunito"/>
              </a:rPr>
              <a:t>Details:</a:t>
            </a:r>
            <a:r>
              <a:rPr lang="en" sz="1800">
                <a:solidFill>
                  <a:srgbClr val="FFFFFF"/>
                </a:solidFill>
                <a:latin typeface="Nunito"/>
                <a:ea typeface="Nunito"/>
                <a:cs typeface="Nunito"/>
                <a:sym typeface="Nunito"/>
              </a:rPr>
              <a:t> See the </a:t>
            </a:r>
            <a:r>
              <a:rPr lang="en" sz="1800" i="1">
                <a:solidFill>
                  <a:srgbClr val="FFFFFF"/>
                </a:solidFill>
                <a:latin typeface="Nunito"/>
                <a:ea typeface="Nunito"/>
                <a:cs typeface="Nunito"/>
                <a:sym typeface="Nunito"/>
              </a:rPr>
              <a:t>Clinical Teaching Handbook for Teacher Candidates</a:t>
            </a:r>
            <a:r>
              <a:rPr lang="en" sz="1800">
                <a:solidFill>
                  <a:srgbClr val="FFFFFF"/>
                </a:solidFill>
                <a:latin typeface="Nunito"/>
                <a:ea typeface="Nunito"/>
                <a:cs typeface="Nunito"/>
                <a:sym typeface="Nunito"/>
              </a:rPr>
              <a:t>, Section 2.7.</a:t>
            </a:r>
            <a:endParaRPr sz="1800" b="1">
              <a:solidFill>
                <a:srgbClr val="FFFFFF"/>
              </a:solidFill>
              <a:latin typeface="Nunito"/>
              <a:ea typeface="Nunito"/>
              <a:cs typeface="Nunito"/>
              <a:sym typeface="Nunito"/>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932"/>
        <p:cNvGrpSpPr/>
        <p:nvPr/>
      </p:nvGrpSpPr>
      <p:grpSpPr>
        <a:xfrm>
          <a:off x="0" y="0"/>
          <a:ext cx="0" cy="0"/>
          <a:chOff x="0" y="0"/>
          <a:chExt cx="0" cy="0"/>
        </a:xfrm>
      </p:grpSpPr>
      <p:sp>
        <p:nvSpPr>
          <p:cNvPr id="933" name="Google Shape;933;p118"/>
          <p:cNvSpPr/>
          <p:nvPr/>
        </p:nvSpPr>
        <p:spPr>
          <a:xfrm>
            <a:off x="0" y="3362400"/>
            <a:ext cx="9144000" cy="1781100"/>
          </a:xfrm>
          <a:prstGeom prst="rect">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cxnSp>
        <p:nvCxnSpPr>
          <p:cNvPr id="934" name="Google Shape;934;p118"/>
          <p:cNvCxnSpPr/>
          <p:nvPr/>
        </p:nvCxnSpPr>
        <p:spPr>
          <a:xfrm rot="10800000" flipH="1">
            <a:off x="619113" y="3505125"/>
            <a:ext cx="8115300" cy="9600"/>
          </a:xfrm>
          <a:prstGeom prst="straightConnector1">
            <a:avLst/>
          </a:prstGeom>
          <a:noFill/>
          <a:ln w="19050" cap="flat" cmpd="sng">
            <a:solidFill>
              <a:schemeClr val="lt1"/>
            </a:solidFill>
            <a:prstDash val="solid"/>
            <a:round/>
            <a:headEnd type="none" w="med" len="med"/>
            <a:tailEnd type="none" w="med" len="med"/>
          </a:ln>
        </p:spPr>
      </p:cxnSp>
      <p:cxnSp>
        <p:nvCxnSpPr>
          <p:cNvPr id="935" name="Google Shape;935;p118"/>
          <p:cNvCxnSpPr/>
          <p:nvPr/>
        </p:nvCxnSpPr>
        <p:spPr>
          <a:xfrm rot="10800000" flipH="1">
            <a:off x="-14262" y="3362400"/>
            <a:ext cx="9172500" cy="5700"/>
          </a:xfrm>
          <a:prstGeom prst="straightConnector1">
            <a:avLst/>
          </a:prstGeom>
          <a:noFill/>
          <a:ln w="114300" cap="flat" cmpd="sng">
            <a:solidFill>
              <a:srgbClr val="9A8C77"/>
            </a:solidFill>
            <a:prstDash val="solid"/>
            <a:round/>
            <a:headEnd type="none" w="med" len="med"/>
            <a:tailEnd type="none" w="med" len="med"/>
          </a:ln>
        </p:spPr>
      </p:cxnSp>
      <p:pic>
        <p:nvPicPr>
          <p:cNvPr id="936" name="Google Shape;936;p118"/>
          <p:cNvPicPr preferRelativeResize="0"/>
          <p:nvPr/>
        </p:nvPicPr>
        <p:blipFill rotWithShape="1">
          <a:blip r:embed="rId3">
            <a:alphaModFix amt="70000"/>
          </a:blip>
          <a:srcRect l="1351" t="24703" r="725" b="21571"/>
          <a:stretch/>
        </p:blipFill>
        <p:spPr>
          <a:xfrm>
            <a:off x="0" y="3409950"/>
            <a:ext cx="9172500" cy="1733474"/>
          </a:xfrm>
          <a:prstGeom prst="rect">
            <a:avLst/>
          </a:prstGeom>
          <a:noFill/>
          <a:ln>
            <a:noFill/>
          </a:ln>
        </p:spPr>
      </p:pic>
      <p:sp>
        <p:nvSpPr>
          <p:cNvPr id="937" name="Google Shape;937;p118"/>
          <p:cNvSpPr txBox="1"/>
          <p:nvPr/>
        </p:nvSpPr>
        <p:spPr>
          <a:xfrm>
            <a:off x="1813000" y="787000"/>
            <a:ext cx="7331100" cy="1581000"/>
          </a:xfrm>
          <a:prstGeom prst="rect">
            <a:avLst/>
          </a:prstGeom>
          <a:noFill/>
          <a:ln>
            <a:noFill/>
          </a:ln>
        </p:spPr>
        <p:txBody>
          <a:bodyPr spcFirstLastPara="1" wrap="square" lIns="91425" tIns="91425" rIns="91425" bIns="91425" anchor="ctr" anchorCtr="0">
            <a:noAutofit/>
          </a:bodyPr>
          <a:lstStyle/>
          <a:p>
            <a:pPr marL="114300" lvl="0" indent="0" algn="l" rtl="0">
              <a:spcBef>
                <a:spcPts val="0"/>
              </a:spcBef>
              <a:spcAft>
                <a:spcPts val="0"/>
              </a:spcAft>
              <a:buClr>
                <a:schemeClr val="dk1"/>
              </a:buClr>
              <a:buSzPts val="1100"/>
              <a:buFont typeface="Arial"/>
              <a:buNone/>
            </a:pPr>
            <a:r>
              <a:rPr lang="en" sz="3600" b="1">
                <a:solidFill>
                  <a:schemeClr val="lt1"/>
                </a:solidFill>
                <a:latin typeface="Montserrat"/>
                <a:ea typeface="Montserrat"/>
                <a:cs typeface="Montserrat"/>
                <a:sym typeface="Montserrat"/>
              </a:rPr>
              <a:t>REFLECTIVE PRACTICE</a:t>
            </a:r>
            <a:endParaRPr sz="3600" b="1">
              <a:solidFill>
                <a:schemeClr val="lt1"/>
              </a:solidFill>
              <a:latin typeface="Montserrat"/>
              <a:ea typeface="Montserrat"/>
              <a:cs typeface="Montserrat"/>
              <a:sym typeface="Montserrat"/>
            </a:endParaRPr>
          </a:p>
          <a:p>
            <a:pPr marL="114300" lvl="0" indent="0" algn="l" rtl="0">
              <a:spcBef>
                <a:spcPts val="0"/>
              </a:spcBef>
              <a:spcAft>
                <a:spcPts val="0"/>
              </a:spcAft>
              <a:buNone/>
            </a:pPr>
            <a:r>
              <a:rPr lang="en" sz="2700">
                <a:solidFill>
                  <a:schemeClr val="lt1"/>
                </a:solidFill>
                <a:latin typeface="Nunito"/>
                <a:ea typeface="Nunito"/>
                <a:cs typeface="Nunito"/>
                <a:sym typeface="Nunito"/>
              </a:rPr>
              <a:t>Receiving Feedback, Reflection, Goal-Setting, &amp; Growth</a:t>
            </a:r>
            <a:endParaRPr sz="900" i="1">
              <a:solidFill>
                <a:schemeClr val="lt1"/>
              </a:solidFill>
              <a:latin typeface="Nunito"/>
              <a:ea typeface="Nunito"/>
              <a:cs typeface="Nunito"/>
              <a:sym typeface="Nunito"/>
            </a:endParaRPr>
          </a:p>
        </p:txBody>
      </p:sp>
      <p:sp>
        <p:nvSpPr>
          <p:cNvPr id="938" name="Google Shape;938;p118"/>
          <p:cNvSpPr/>
          <p:nvPr/>
        </p:nvSpPr>
        <p:spPr>
          <a:xfrm>
            <a:off x="223000" y="787000"/>
            <a:ext cx="1590000" cy="1581000"/>
          </a:xfrm>
          <a:prstGeom prst="rect">
            <a:avLst/>
          </a:prstGeom>
          <a:solidFill>
            <a:srgbClr val="9A8C77"/>
          </a:solidFill>
          <a:ln>
            <a:noFill/>
          </a:ln>
        </p:spPr>
        <p:txBody>
          <a:bodyPr spcFirstLastPara="1" wrap="square" lIns="107325" tIns="107325" rIns="107325" bIns="107325" anchor="ctr" anchorCtr="0">
            <a:noAutofit/>
          </a:bodyPr>
          <a:lstStyle/>
          <a:p>
            <a:pPr marL="0" lvl="0" indent="0" algn="ctr" rtl="0">
              <a:spcBef>
                <a:spcPts val="0"/>
              </a:spcBef>
              <a:spcAft>
                <a:spcPts val="0"/>
              </a:spcAft>
              <a:buNone/>
            </a:pPr>
            <a:r>
              <a:rPr lang="en" sz="8300" b="1">
                <a:solidFill>
                  <a:schemeClr val="lt1"/>
                </a:solidFill>
                <a:latin typeface="Montserrat"/>
                <a:ea typeface="Montserrat"/>
                <a:cs typeface="Montserrat"/>
                <a:sym typeface="Montserrat"/>
              </a:rPr>
              <a:t>03</a:t>
            </a:r>
            <a:endParaRPr sz="8300" b="1">
              <a:solidFill>
                <a:schemeClr val="lt1"/>
              </a:solidFill>
              <a:latin typeface="Montserrat"/>
              <a:ea typeface="Montserrat"/>
              <a:cs typeface="Montserrat"/>
              <a:sym typeface="Montserra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9A8C77"/>
        </a:solidFill>
        <a:effectLst/>
      </p:bgPr>
    </p:bg>
    <p:spTree>
      <p:nvGrpSpPr>
        <p:cNvPr id="1" name="Shape 942"/>
        <p:cNvGrpSpPr/>
        <p:nvPr/>
      </p:nvGrpSpPr>
      <p:grpSpPr>
        <a:xfrm>
          <a:off x="0" y="0"/>
          <a:ext cx="0" cy="0"/>
          <a:chOff x="0" y="0"/>
          <a:chExt cx="0" cy="0"/>
        </a:xfrm>
      </p:grpSpPr>
      <p:pic>
        <p:nvPicPr>
          <p:cNvPr id="943" name="Google Shape;943;p119"/>
          <p:cNvPicPr preferRelativeResize="0"/>
          <p:nvPr/>
        </p:nvPicPr>
        <p:blipFill rotWithShape="1">
          <a:blip r:embed="rId3">
            <a:alphaModFix/>
          </a:blip>
          <a:srcRect l="30854" r="26270"/>
          <a:stretch/>
        </p:blipFill>
        <p:spPr>
          <a:xfrm>
            <a:off x="5223428" y="0"/>
            <a:ext cx="3920573" cy="5143500"/>
          </a:xfrm>
          <a:prstGeom prst="rect">
            <a:avLst/>
          </a:prstGeom>
          <a:solidFill>
            <a:srgbClr val="313131">
              <a:alpha val="91670"/>
            </a:srgbClr>
          </a:solidFill>
          <a:ln>
            <a:noFill/>
          </a:ln>
        </p:spPr>
      </p:pic>
      <p:sp>
        <p:nvSpPr>
          <p:cNvPr id="944" name="Google Shape;944;p119"/>
          <p:cNvSpPr/>
          <p:nvPr/>
        </p:nvSpPr>
        <p:spPr>
          <a:xfrm>
            <a:off x="-802100" y="2087575"/>
            <a:ext cx="6858000" cy="2551800"/>
          </a:xfrm>
          <a:prstGeom prst="rect">
            <a:avLst/>
          </a:prstGeom>
          <a:solidFill>
            <a:srgbClr val="3131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5" name="Google Shape;945;p119"/>
          <p:cNvSpPr txBox="1">
            <a:spLocks noGrp="1"/>
          </p:cNvSpPr>
          <p:nvPr>
            <p:ph type="title"/>
          </p:nvPr>
        </p:nvSpPr>
        <p:spPr>
          <a:xfrm>
            <a:off x="304800" y="2150850"/>
            <a:ext cx="5751300" cy="668700"/>
          </a:xfrm>
          <a:prstGeom prst="rect">
            <a:avLst/>
          </a:prstGeom>
        </p:spPr>
        <p:txBody>
          <a:bodyPr spcFirstLastPara="1" wrap="square" lIns="91425" tIns="91425" rIns="91425" bIns="91425" anchor="b" anchorCtr="0">
            <a:noAutofit/>
          </a:bodyPr>
          <a:lstStyle/>
          <a:p>
            <a:pPr marL="0" lvl="0" indent="0" algn="l" rtl="0">
              <a:spcBef>
                <a:spcPts val="0"/>
              </a:spcBef>
              <a:spcAft>
                <a:spcPts val="1000"/>
              </a:spcAft>
              <a:buClr>
                <a:schemeClr val="dk1"/>
              </a:buClr>
              <a:buSzPts val="990"/>
              <a:buFont typeface="Arial"/>
              <a:buNone/>
            </a:pPr>
            <a:r>
              <a:rPr lang="en" sz="3040" b="1">
                <a:latin typeface="Montserrat"/>
                <a:ea typeface="Montserrat"/>
                <a:cs typeface="Montserrat"/>
                <a:sym typeface="Montserrat"/>
              </a:rPr>
              <a:t>THE LOOKING GLASS SELF</a:t>
            </a:r>
            <a:endParaRPr sz="3850"/>
          </a:p>
        </p:txBody>
      </p:sp>
      <p:sp>
        <p:nvSpPr>
          <p:cNvPr id="946" name="Google Shape;946;p119"/>
          <p:cNvSpPr txBox="1">
            <a:spLocks noGrp="1"/>
          </p:cNvSpPr>
          <p:nvPr>
            <p:ph type="subTitle" idx="1"/>
          </p:nvPr>
        </p:nvSpPr>
        <p:spPr>
          <a:xfrm>
            <a:off x="304800" y="2819550"/>
            <a:ext cx="5751300" cy="18198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en" sz="2400">
                <a:latin typeface="Nunito"/>
                <a:ea typeface="Nunito"/>
                <a:cs typeface="Nunito"/>
                <a:sym typeface="Nunito"/>
              </a:rPr>
              <a:t>A psychological concept that describes how a person’s self image is formed based on their perception of how others see them (Cooley, 1930)</a:t>
            </a:r>
            <a:endParaRPr sz="2400">
              <a:latin typeface="Nunito"/>
              <a:ea typeface="Nunito"/>
              <a:cs typeface="Nunito"/>
              <a:sym typeface="Nunito"/>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313131"/>
        </a:solidFill>
        <a:effectLst/>
      </p:bgPr>
    </p:bg>
    <p:spTree>
      <p:nvGrpSpPr>
        <p:cNvPr id="1" name="Shape 950"/>
        <p:cNvGrpSpPr/>
        <p:nvPr/>
      </p:nvGrpSpPr>
      <p:grpSpPr>
        <a:xfrm>
          <a:off x="0" y="0"/>
          <a:ext cx="0" cy="0"/>
          <a:chOff x="0" y="0"/>
          <a:chExt cx="0" cy="0"/>
        </a:xfrm>
      </p:grpSpPr>
      <p:sp>
        <p:nvSpPr>
          <p:cNvPr id="951" name="Google Shape;951;p120"/>
          <p:cNvSpPr txBox="1"/>
          <p:nvPr/>
        </p:nvSpPr>
        <p:spPr>
          <a:xfrm>
            <a:off x="1367350" y="0"/>
            <a:ext cx="7776600" cy="51435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3600" b="1">
                <a:solidFill>
                  <a:schemeClr val="lt1"/>
                </a:solidFill>
                <a:latin typeface="Montserrat"/>
                <a:ea typeface="Montserrat"/>
                <a:cs typeface="Montserrat"/>
                <a:sym typeface="Montserrat"/>
              </a:rPr>
              <a:t>HOW YOUR COACHES WORK</a:t>
            </a:r>
            <a:endParaRPr sz="2400" b="1">
              <a:solidFill>
                <a:schemeClr val="lt1"/>
              </a:solidFill>
              <a:latin typeface="Nunito"/>
              <a:ea typeface="Nunito"/>
              <a:cs typeface="Nunito"/>
              <a:sym typeface="Nunito"/>
            </a:endParaRPr>
          </a:p>
          <a:p>
            <a:pPr marL="457200" lvl="0" indent="-457200" algn="l" rtl="0">
              <a:spcBef>
                <a:spcPts val="1000"/>
              </a:spcBef>
              <a:spcAft>
                <a:spcPts val="0"/>
              </a:spcAft>
              <a:buClr>
                <a:schemeClr val="lt1"/>
              </a:buClr>
              <a:buSzPts val="3600"/>
              <a:buFont typeface="Nunito"/>
              <a:buChar char="●"/>
            </a:pPr>
            <a:r>
              <a:rPr lang="en" sz="3600">
                <a:solidFill>
                  <a:schemeClr val="lt1"/>
                </a:solidFill>
                <a:latin typeface="Nunito"/>
                <a:ea typeface="Nunito"/>
                <a:cs typeface="Nunito"/>
                <a:sym typeface="Nunito"/>
              </a:rPr>
              <a:t>Committed Listening</a:t>
            </a:r>
            <a:endParaRPr sz="3600">
              <a:solidFill>
                <a:schemeClr val="lt1"/>
              </a:solidFill>
              <a:latin typeface="Nunito"/>
              <a:ea typeface="Nunito"/>
              <a:cs typeface="Nunito"/>
              <a:sym typeface="Nunito"/>
            </a:endParaRPr>
          </a:p>
          <a:p>
            <a:pPr marL="457200" lvl="0" indent="-457200" algn="l" rtl="0">
              <a:spcBef>
                <a:spcPts val="0"/>
              </a:spcBef>
              <a:spcAft>
                <a:spcPts val="0"/>
              </a:spcAft>
              <a:buClr>
                <a:schemeClr val="lt1"/>
              </a:buClr>
              <a:buSzPts val="3600"/>
              <a:buFont typeface="Nunito"/>
              <a:buChar char="●"/>
            </a:pPr>
            <a:r>
              <a:rPr lang="en" sz="3600">
                <a:solidFill>
                  <a:schemeClr val="lt1"/>
                </a:solidFill>
                <a:latin typeface="Nunito"/>
                <a:ea typeface="Nunito"/>
                <a:cs typeface="Nunito"/>
                <a:sym typeface="Nunito"/>
              </a:rPr>
              <a:t>Paraphrasing</a:t>
            </a:r>
            <a:endParaRPr sz="3600">
              <a:solidFill>
                <a:schemeClr val="lt1"/>
              </a:solidFill>
              <a:latin typeface="Nunito"/>
              <a:ea typeface="Nunito"/>
              <a:cs typeface="Nunito"/>
              <a:sym typeface="Nunito"/>
            </a:endParaRPr>
          </a:p>
          <a:p>
            <a:pPr marL="457200" lvl="0" indent="-457200" algn="l" rtl="0">
              <a:spcBef>
                <a:spcPts val="0"/>
              </a:spcBef>
              <a:spcAft>
                <a:spcPts val="0"/>
              </a:spcAft>
              <a:buClr>
                <a:schemeClr val="lt1"/>
              </a:buClr>
              <a:buSzPts val="3600"/>
              <a:buFont typeface="Nunito"/>
              <a:buChar char="●"/>
            </a:pPr>
            <a:r>
              <a:rPr lang="en" sz="3600">
                <a:solidFill>
                  <a:schemeClr val="lt1"/>
                </a:solidFill>
                <a:latin typeface="Nunito"/>
                <a:ea typeface="Nunito"/>
                <a:cs typeface="Nunito"/>
                <a:sym typeface="Nunito"/>
              </a:rPr>
              <a:t>Positive Presupposition</a:t>
            </a:r>
            <a:endParaRPr sz="3600">
              <a:solidFill>
                <a:schemeClr val="lt1"/>
              </a:solidFill>
              <a:latin typeface="Nunito"/>
              <a:ea typeface="Nunito"/>
              <a:cs typeface="Nunito"/>
              <a:sym typeface="Nunito"/>
            </a:endParaRPr>
          </a:p>
          <a:p>
            <a:pPr marL="457200" lvl="0" indent="-457200" algn="l" rtl="0">
              <a:spcBef>
                <a:spcPts val="0"/>
              </a:spcBef>
              <a:spcAft>
                <a:spcPts val="0"/>
              </a:spcAft>
              <a:buClr>
                <a:schemeClr val="lt1"/>
              </a:buClr>
              <a:buSzPts val="3600"/>
              <a:buFont typeface="Nunito"/>
              <a:buChar char="●"/>
            </a:pPr>
            <a:r>
              <a:rPr lang="en" sz="3600">
                <a:solidFill>
                  <a:schemeClr val="lt1"/>
                </a:solidFill>
                <a:latin typeface="Nunito"/>
                <a:ea typeface="Nunito"/>
                <a:cs typeface="Nunito"/>
                <a:sym typeface="Nunito"/>
              </a:rPr>
              <a:t>Reflective Feedback</a:t>
            </a:r>
            <a:endParaRPr sz="3600">
              <a:solidFill>
                <a:schemeClr val="lt1"/>
              </a:solidFill>
              <a:latin typeface="Nunito"/>
              <a:ea typeface="Nunito"/>
              <a:cs typeface="Nunito"/>
              <a:sym typeface="Nunito"/>
            </a:endParaRPr>
          </a:p>
        </p:txBody>
      </p:sp>
      <p:cxnSp>
        <p:nvCxnSpPr>
          <p:cNvPr id="952" name="Google Shape;952;p120"/>
          <p:cNvCxnSpPr/>
          <p:nvPr/>
        </p:nvCxnSpPr>
        <p:spPr>
          <a:xfrm>
            <a:off x="1028750" y="-38400"/>
            <a:ext cx="0" cy="5220300"/>
          </a:xfrm>
          <a:prstGeom prst="straightConnector1">
            <a:avLst/>
          </a:prstGeom>
          <a:noFill/>
          <a:ln w="28575" cap="flat" cmpd="sng">
            <a:solidFill>
              <a:schemeClr val="lt1"/>
            </a:solidFill>
            <a:prstDash val="solid"/>
            <a:round/>
            <a:headEnd type="none" w="med" len="med"/>
            <a:tailEnd type="none" w="med" len="med"/>
          </a:ln>
        </p:spPr>
      </p:cxnSp>
      <p:sp>
        <p:nvSpPr>
          <p:cNvPr id="953" name="Google Shape;953;p120"/>
          <p:cNvSpPr/>
          <p:nvPr/>
        </p:nvSpPr>
        <p:spPr>
          <a:xfrm flipH="1">
            <a:off x="200" y="0"/>
            <a:ext cx="913500" cy="514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4" name="Google Shape;954;p120"/>
          <p:cNvSpPr/>
          <p:nvPr/>
        </p:nvSpPr>
        <p:spPr>
          <a:xfrm>
            <a:off x="-850" y="0"/>
            <a:ext cx="913500" cy="51435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313131"/>
        </a:solidFill>
        <a:effectLst/>
      </p:bgPr>
    </p:bg>
    <p:spTree>
      <p:nvGrpSpPr>
        <p:cNvPr id="1" name="Shape 958"/>
        <p:cNvGrpSpPr/>
        <p:nvPr/>
      </p:nvGrpSpPr>
      <p:grpSpPr>
        <a:xfrm>
          <a:off x="0" y="0"/>
          <a:ext cx="0" cy="0"/>
          <a:chOff x="0" y="0"/>
          <a:chExt cx="0" cy="0"/>
        </a:xfrm>
      </p:grpSpPr>
      <p:sp>
        <p:nvSpPr>
          <p:cNvPr id="959" name="Google Shape;959;p121"/>
          <p:cNvSpPr txBox="1"/>
          <p:nvPr/>
        </p:nvSpPr>
        <p:spPr>
          <a:xfrm>
            <a:off x="1816100" y="0"/>
            <a:ext cx="7327800" cy="51435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1000"/>
              </a:spcAft>
              <a:buNone/>
            </a:pPr>
            <a:r>
              <a:rPr lang="en" sz="3600">
                <a:solidFill>
                  <a:schemeClr val="lt1"/>
                </a:solidFill>
                <a:latin typeface="Nunito"/>
                <a:ea typeface="Nunito"/>
                <a:cs typeface="Nunito"/>
                <a:sym typeface="Nunito"/>
              </a:rPr>
              <a:t>Committed listening leads to eloquent paraphrasing followed by the presumption of positive intent that builds trust for reflective feedback.</a:t>
            </a:r>
            <a:endParaRPr sz="3600">
              <a:solidFill>
                <a:schemeClr val="lt1"/>
              </a:solidFill>
              <a:latin typeface="Nunito"/>
              <a:ea typeface="Nunito"/>
              <a:cs typeface="Nunito"/>
              <a:sym typeface="Nunito"/>
            </a:endParaRPr>
          </a:p>
        </p:txBody>
      </p:sp>
      <p:grpSp>
        <p:nvGrpSpPr>
          <p:cNvPr id="960" name="Google Shape;960;p121"/>
          <p:cNvGrpSpPr/>
          <p:nvPr/>
        </p:nvGrpSpPr>
        <p:grpSpPr>
          <a:xfrm flipH="1">
            <a:off x="0" y="0"/>
            <a:ext cx="1374600" cy="5143500"/>
            <a:chOff x="7769425" y="0"/>
            <a:chExt cx="1374600" cy="5143500"/>
          </a:xfrm>
        </p:grpSpPr>
        <p:sp>
          <p:nvSpPr>
            <p:cNvPr id="961" name="Google Shape;961;p121"/>
            <p:cNvSpPr/>
            <p:nvPr/>
          </p:nvSpPr>
          <p:spPr>
            <a:xfrm>
              <a:off x="7769425" y="0"/>
              <a:ext cx="1374600" cy="514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2" name="Google Shape;962;p121"/>
            <p:cNvSpPr/>
            <p:nvPr/>
          </p:nvSpPr>
          <p:spPr>
            <a:xfrm>
              <a:off x="7769425" y="0"/>
              <a:ext cx="459900" cy="51435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966"/>
        <p:cNvGrpSpPr/>
        <p:nvPr/>
      </p:nvGrpSpPr>
      <p:grpSpPr>
        <a:xfrm>
          <a:off x="0" y="0"/>
          <a:ext cx="0" cy="0"/>
          <a:chOff x="0" y="0"/>
          <a:chExt cx="0" cy="0"/>
        </a:xfrm>
      </p:grpSpPr>
      <p:sp>
        <p:nvSpPr>
          <p:cNvPr id="967" name="Google Shape;967;p122"/>
          <p:cNvSpPr txBox="1"/>
          <p:nvPr/>
        </p:nvSpPr>
        <p:spPr>
          <a:xfrm>
            <a:off x="0" y="3708300"/>
            <a:ext cx="9144000" cy="1435200"/>
          </a:xfrm>
          <a:prstGeom prst="rect">
            <a:avLst/>
          </a:prstGeom>
          <a:solidFill>
            <a:srgbClr val="1E1B1C"/>
          </a:solidFill>
          <a:ln>
            <a:noFill/>
          </a:ln>
        </p:spPr>
        <p:txBody>
          <a:bodyPr spcFirstLastPara="1" wrap="square" lIns="91425" tIns="91425" rIns="91425" bIns="91425" anchor="ctr" anchorCtr="0">
            <a:noAutofit/>
          </a:bodyPr>
          <a:lstStyle/>
          <a:p>
            <a:pPr marL="0" lvl="0" indent="0" algn="ctr" rtl="0">
              <a:spcBef>
                <a:spcPts val="0"/>
              </a:spcBef>
              <a:spcAft>
                <a:spcPts val="1000"/>
              </a:spcAft>
              <a:buNone/>
            </a:pPr>
            <a:r>
              <a:rPr lang="en" sz="3600" b="1">
                <a:solidFill>
                  <a:schemeClr val="lt1"/>
                </a:solidFill>
                <a:latin typeface="Montserrat"/>
                <a:ea typeface="Montserrat"/>
                <a:cs typeface="Montserrat"/>
                <a:sym typeface="Montserrat"/>
              </a:rPr>
              <a:t>COMMITTED LISTENING</a:t>
            </a:r>
            <a:endParaRPr/>
          </a:p>
        </p:txBody>
      </p:sp>
      <p:cxnSp>
        <p:nvCxnSpPr>
          <p:cNvPr id="968" name="Google Shape;968;p122"/>
          <p:cNvCxnSpPr/>
          <p:nvPr/>
        </p:nvCxnSpPr>
        <p:spPr>
          <a:xfrm rot="10800000">
            <a:off x="-150" y="3835300"/>
            <a:ext cx="9163200" cy="0"/>
          </a:xfrm>
          <a:prstGeom prst="straightConnector1">
            <a:avLst/>
          </a:prstGeom>
          <a:noFill/>
          <a:ln w="28575" cap="flat" cmpd="sng">
            <a:solidFill>
              <a:schemeClr val="lt1"/>
            </a:solidFill>
            <a:prstDash val="solid"/>
            <a:round/>
            <a:headEnd type="none" w="med" len="med"/>
            <a:tailEnd type="none" w="med" len="med"/>
          </a:ln>
        </p:spPr>
      </p:cxnSp>
      <p:sp>
        <p:nvSpPr>
          <p:cNvPr id="969" name="Google Shape;969;p122"/>
          <p:cNvSpPr txBox="1"/>
          <p:nvPr/>
        </p:nvSpPr>
        <p:spPr>
          <a:xfrm>
            <a:off x="412650" y="225450"/>
            <a:ext cx="8318700" cy="3257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3000" b="1">
                <a:solidFill>
                  <a:srgbClr val="1E1B1C"/>
                </a:solidFill>
                <a:latin typeface="Nunito"/>
                <a:ea typeface="Nunito"/>
                <a:cs typeface="Nunito"/>
                <a:sym typeface="Nunito"/>
              </a:rPr>
              <a:t>Listen for…</a:t>
            </a:r>
            <a:endParaRPr sz="3000" b="1">
              <a:solidFill>
                <a:srgbClr val="1E1B1C"/>
              </a:solidFill>
              <a:latin typeface="Nunito"/>
              <a:ea typeface="Nunito"/>
              <a:cs typeface="Nunito"/>
              <a:sym typeface="Nunito"/>
            </a:endParaRPr>
          </a:p>
          <a:p>
            <a:pPr marL="0" lvl="0" indent="0" algn="ctr" rtl="0">
              <a:spcBef>
                <a:spcPts val="1000"/>
              </a:spcBef>
              <a:spcAft>
                <a:spcPts val="0"/>
              </a:spcAft>
              <a:buNone/>
            </a:pPr>
            <a:r>
              <a:rPr lang="en" sz="2400" i="1">
                <a:solidFill>
                  <a:srgbClr val="1E1B1C"/>
                </a:solidFill>
                <a:latin typeface="Nunito"/>
                <a:ea typeface="Nunito"/>
                <a:cs typeface="Nunito"/>
                <a:sym typeface="Nunito"/>
              </a:rPr>
              <a:t>What the person wants.</a:t>
            </a:r>
            <a:endParaRPr sz="2400" i="1">
              <a:solidFill>
                <a:srgbClr val="1E1B1C"/>
              </a:solidFill>
              <a:latin typeface="Nunito"/>
              <a:ea typeface="Nunito"/>
              <a:cs typeface="Nunito"/>
              <a:sym typeface="Nunito"/>
            </a:endParaRPr>
          </a:p>
          <a:p>
            <a:pPr marL="0" lvl="0" indent="0" algn="ctr" rtl="0">
              <a:spcBef>
                <a:spcPts val="1000"/>
              </a:spcBef>
              <a:spcAft>
                <a:spcPts val="0"/>
              </a:spcAft>
              <a:buNone/>
            </a:pPr>
            <a:r>
              <a:rPr lang="en" sz="2400" i="1">
                <a:solidFill>
                  <a:srgbClr val="1E1B1C"/>
                </a:solidFill>
                <a:latin typeface="Nunito"/>
                <a:ea typeface="Nunito"/>
                <a:cs typeface="Nunito"/>
                <a:sym typeface="Nunito"/>
              </a:rPr>
              <a:t>Emotion.</a:t>
            </a:r>
            <a:endParaRPr sz="2400" i="1">
              <a:solidFill>
                <a:srgbClr val="1E1B1C"/>
              </a:solidFill>
              <a:latin typeface="Nunito"/>
              <a:ea typeface="Nunito"/>
              <a:cs typeface="Nunito"/>
              <a:sym typeface="Nunito"/>
            </a:endParaRPr>
          </a:p>
          <a:p>
            <a:pPr marL="0" lvl="0" indent="0" algn="ctr" rtl="0">
              <a:spcBef>
                <a:spcPts val="1000"/>
              </a:spcBef>
              <a:spcAft>
                <a:spcPts val="0"/>
              </a:spcAft>
              <a:buNone/>
            </a:pPr>
            <a:r>
              <a:rPr lang="en" sz="2400" i="1">
                <a:solidFill>
                  <a:srgbClr val="1E1B1C"/>
                </a:solidFill>
                <a:latin typeface="Nunito"/>
                <a:ea typeface="Nunito"/>
                <a:cs typeface="Nunito"/>
                <a:sym typeface="Nunito"/>
              </a:rPr>
              <a:t>Passion</a:t>
            </a:r>
            <a:endParaRPr sz="2400" i="1">
              <a:solidFill>
                <a:srgbClr val="1E1B1C"/>
              </a:solidFill>
              <a:latin typeface="Nunito"/>
              <a:ea typeface="Nunito"/>
              <a:cs typeface="Nunito"/>
              <a:sym typeface="Nunito"/>
            </a:endParaRPr>
          </a:p>
          <a:p>
            <a:pPr marL="0" lvl="0" indent="0" algn="ctr" rtl="0">
              <a:spcBef>
                <a:spcPts val="1000"/>
              </a:spcBef>
              <a:spcAft>
                <a:spcPts val="0"/>
              </a:spcAft>
              <a:buNone/>
            </a:pPr>
            <a:r>
              <a:rPr lang="en" sz="2400" i="1">
                <a:solidFill>
                  <a:srgbClr val="1E1B1C"/>
                </a:solidFill>
                <a:latin typeface="Nunito"/>
                <a:ea typeface="Nunito"/>
                <a:cs typeface="Nunito"/>
                <a:sym typeface="Nunito"/>
              </a:rPr>
              <a:t>Possibility / potential </a:t>
            </a:r>
            <a:endParaRPr sz="2400" i="1">
              <a:solidFill>
                <a:srgbClr val="1E1B1C"/>
              </a:solidFill>
              <a:latin typeface="Nunito"/>
              <a:ea typeface="Nunito"/>
              <a:cs typeface="Nunito"/>
              <a:sym typeface="Nunito"/>
            </a:endParaRPr>
          </a:p>
          <a:p>
            <a:pPr marL="0" lvl="0" indent="0" algn="r" rtl="0">
              <a:spcBef>
                <a:spcPts val="1000"/>
              </a:spcBef>
              <a:spcAft>
                <a:spcPts val="1000"/>
              </a:spcAft>
              <a:buNone/>
            </a:pPr>
            <a:endParaRPr i="1">
              <a:solidFill>
                <a:srgbClr val="313131"/>
              </a:solidFill>
              <a:latin typeface="Nunito"/>
              <a:ea typeface="Nunito"/>
              <a:cs typeface="Nunito"/>
              <a:sym typeface="Nunito"/>
            </a:endParaRPr>
          </a:p>
        </p:txBody>
      </p:sp>
      <p:sp>
        <p:nvSpPr>
          <p:cNvPr id="970" name="Google Shape;970;p122"/>
          <p:cNvSpPr txBox="1"/>
          <p:nvPr/>
        </p:nvSpPr>
        <p:spPr>
          <a:xfrm>
            <a:off x="6010275" y="3190875"/>
            <a:ext cx="3000000" cy="4002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1000"/>
              </a:spcAft>
              <a:buNone/>
            </a:pPr>
            <a:r>
              <a:rPr lang="en">
                <a:solidFill>
                  <a:srgbClr val="313131"/>
                </a:solidFill>
                <a:latin typeface="Montserrat"/>
                <a:ea typeface="Montserrat"/>
                <a:cs typeface="Montserrat"/>
                <a:sym typeface="Montserrat"/>
              </a:rPr>
              <a:t>(Sparks, 2006)</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974"/>
        <p:cNvGrpSpPr/>
        <p:nvPr/>
      </p:nvGrpSpPr>
      <p:grpSpPr>
        <a:xfrm>
          <a:off x="0" y="0"/>
          <a:ext cx="0" cy="0"/>
          <a:chOff x="0" y="0"/>
          <a:chExt cx="0" cy="0"/>
        </a:xfrm>
      </p:grpSpPr>
      <p:sp>
        <p:nvSpPr>
          <p:cNvPr id="975" name="Google Shape;975;p123"/>
          <p:cNvSpPr txBox="1"/>
          <p:nvPr/>
        </p:nvSpPr>
        <p:spPr>
          <a:xfrm>
            <a:off x="0" y="3708300"/>
            <a:ext cx="9144000" cy="1435200"/>
          </a:xfrm>
          <a:prstGeom prst="rect">
            <a:avLst/>
          </a:prstGeom>
          <a:solidFill>
            <a:srgbClr val="1E1B1C"/>
          </a:solidFill>
          <a:ln>
            <a:noFill/>
          </a:ln>
        </p:spPr>
        <p:txBody>
          <a:bodyPr spcFirstLastPara="1" wrap="square" lIns="91425" tIns="91425" rIns="91425" bIns="91425" anchor="ctr" anchorCtr="0">
            <a:noAutofit/>
          </a:bodyPr>
          <a:lstStyle/>
          <a:p>
            <a:pPr marL="0" lvl="0" indent="0" algn="ctr" rtl="0">
              <a:spcBef>
                <a:spcPts val="0"/>
              </a:spcBef>
              <a:spcAft>
                <a:spcPts val="1000"/>
              </a:spcAft>
              <a:buNone/>
            </a:pPr>
            <a:r>
              <a:rPr lang="en" sz="3600" b="1">
                <a:solidFill>
                  <a:schemeClr val="lt1"/>
                </a:solidFill>
                <a:latin typeface="Montserrat"/>
                <a:ea typeface="Montserrat"/>
                <a:cs typeface="Montserrat"/>
                <a:sym typeface="Montserrat"/>
              </a:rPr>
              <a:t>PARAPHRASING</a:t>
            </a:r>
            <a:endParaRPr sz="1800">
              <a:solidFill>
                <a:schemeClr val="lt1"/>
              </a:solidFill>
              <a:latin typeface="Montserrat"/>
              <a:ea typeface="Montserrat"/>
              <a:cs typeface="Montserrat"/>
              <a:sym typeface="Montserrat"/>
            </a:endParaRPr>
          </a:p>
        </p:txBody>
      </p:sp>
      <p:cxnSp>
        <p:nvCxnSpPr>
          <p:cNvPr id="976" name="Google Shape;976;p123"/>
          <p:cNvCxnSpPr/>
          <p:nvPr/>
        </p:nvCxnSpPr>
        <p:spPr>
          <a:xfrm rot="10800000">
            <a:off x="-150" y="3835300"/>
            <a:ext cx="9163200" cy="0"/>
          </a:xfrm>
          <a:prstGeom prst="straightConnector1">
            <a:avLst/>
          </a:prstGeom>
          <a:noFill/>
          <a:ln w="28575" cap="flat" cmpd="sng">
            <a:solidFill>
              <a:schemeClr val="lt1"/>
            </a:solidFill>
            <a:prstDash val="solid"/>
            <a:round/>
            <a:headEnd type="none" w="med" len="med"/>
            <a:tailEnd type="none" w="med" len="med"/>
          </a:ln>
        </p:spPr>
      </p:cxnSp>
      <p:sp>
        <p:nvSpPr>
          <p:cNvPr id="977" name="Google Shape;977;p123"/>
          <p:cNvSpPr txBox="1"/>
          <p:nvPr/>
        </p:nvSpPr>
        <p:spPr>
          <a:xfrm>
            <a:off x="412650" y="225450"/>
            <a:ext cx="8318700" cy="3257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3000" b="1">
                <a:solidFill>
                  <a:srgbClr val="1E1B1C"/>
                </a:solidFill>
                <a:latin typeface="Nunito"/>
                <a:ea typeface="Nunito"/>
                <a:cs typeface="Nunito"/>
                <a:sym typeface="Nunito"/>
              </a:rPr>
              <a:t>Paraphrasing sends three messages:</a:t>
            </a:r>
            <a:endParaRPr sz="3000" b="1">
              <a:solidFill>
                <a:srgbClr val="1E1B1C"/>
              </a:solidFill>
              <a:latin typeface="Nunito"/>
              <a:ea typeface="Nunito"/>
              <a:cs typeface="Nunito"/>
              <a:sym typeface="Nunito"/>
            </a:endParaRPr>
          </a:p>
          <a:p>
            <a:pPr marL="0" lvl="0" indent="0" algn="ctr" rtl="0">
              <a:spcBef>
                <a:spcPts val="0"/>
              </a:spcBef>
              <a:spcAft>
                <a:spcPts val="0"/>
              </a:spcAft>
              <a:buNone/>
            </a:pPr>
            <a:endParaRPr sz="1800" b="1">
              <a:solidFill>
                <a:srgbClr val="1E1B1C"/>
              </a:solidFill>
              <a:latin typeface="Nunito"/>
              <a:ea typeface="Nunito"/>
              <a:cs typeface="Nunito"/>
              <a:sym typeface="Nunito"/>
            </a:endParaRPr>
          </a:p>
          <a:p>
            <a:pPr marL="1371600" lvl="0" indent="-381000" algn="l" rtl="0">
              <a:spcBef>
                <a:spcPts val="0"/>
              </a:spcBef>
              <a:spcAft>
                <a:spcPts val="0"/>
              </a:spcAft>
              <a:buClr>
                <a:srgbClr val="1E1B1C"/>
              </a:buClr>
              <a:buSzPts val="2400"/>
              <a:buFont typeface="Nunito"/>
              <a:buAutoNum type="arabicPeriod"/>
            </a:pPr>
            <a:r>
              <a:rPr lang="en" sz="2400" i="1">
                <a:solidFill>
                  <a:srgbClr val="1E1B1C"/>
                </a:solidFill>
                <a:latin typeface="Nunito"/>
                <a:ea typeface="Nunito"/>
                <a:cs typeface="Nunito"/>
                <a:sym typeface="Nunito"/>
              </a:rPr>
              <a:t>I am listening.</a:t>
            </a:r>
            <a:endParaRPr sz="2400" i="1">
              <a:solidFill>
                <a:srgbClr val="1E1B1C"/>
              </a:solidFill>
              <a:latin typeface="Nunito"/>
              <a:ea typeface="Nunito"/>
              <a:cs typeface="Nunito"/>
              <a:sym typeface="Nunito"/>
            </a:endParaRPr>
          </a:p>
          <a:p>
            <a:pPr marL="1371600" lvl="0" indent="-381000" algn="l" rtl="0">
              <a:spcBef>
                <a:spcPts val="0"/>
              </a:spcBef>
              <a:spcAft>
                <a:spcPts val="0"/>
              </a:spcAft>
              <a:buClr>
                <a:srgbClr val="1E1B1C"/>
              </a:buClr>
              <a:buSzPts val="2400"/>
              <a:buFont typeface="Nunito"/>
              <a:buAutoNum type="arabicPeriod"/>
            </a:pPr>
            <a:r>
              <a:rPr lang="en" sz="2400" i="1">
                <a:solidFill>
                  <a:srgbClr val="1E1B1C"/>
                </a:solidFill>
                <a:latin typeface="Nunito"/>
                <a:ea typeface="Nunito"/>
                <a:cs typeface="Nunito"/>
                <a:sym typeface="Nunito"/>
              </a:rPr>
              <a:t>I am interested / I care.</a:t>
            </a:r>
            <a:endParaRPr sz="2400" i="1">
              <a:solidFill>
                <a:srgbClr val="1E1B1C"/>
              </a:solidFill>
              <a:latin typeface="Nunito"/>
              <a:ea typeface="Nunito"/>
              <a:cs typeface="Nunito"/>
              <a:sym typeface="Nunito"/>
            </a:endParaRPr>
          </a:p>
          <a:p>
            <a:pPr marL="1371600" lvl="0" indent="-381000" algn="l" rtl="0">
              <a:spcBef>
                <a:spcPts val="0"/>
              </a:spcBef>
              <a:spcAft>
                <a:spcPts val="0"/>
              </a:spcAft>
              <a:buClr>
                <a:srgbClr val="1E1B1C"/>
              </a:buClr>
              <a:buSzPts val="2400"/>
              <a:buFont typeface="Nunito"/>
              <a:buAutoNum type="arabicPeriod"/>
            </a:pPr>
            <a:r>
              <a:rPr lang="en" sz="2400" i="1">
                <a:solidFill>
                  <a:srgbClr val="1E1B1C"/>
                </a:solidFill>
                <a:latin typeface="Nunito"/>
                <a:ea typeface="Nunito"/>
                <a:cs typeface="Nunito"/>
                <a:sym typeface="Nunito"/>
              </a:rPr>
              <a:t>I understand you (or I’m trying to).</a:t>
            </a:r>
            <a:endParaRPr sz="2400" i="1">
              <a:solidFill>
                <a:srgbClr val="1E1B1C"/>
              </a:solidFill>
              <a:latin typeface="Nunito"/>
              <a:ea typeface="Nunito"/>
              <a:cs typeface="Nunito"/>
              <a:sym typeface="Nunito"/>
            </a:endParaRPr>
          </a:p>
          <a:p>
            <a:pPr marL="0" lvl="0" indent="0" algn="r" rtl="0">
              <a:spcBef>
                <a:spcPts val="1000"/>
              </a:spcBef>
              <a:spcAft>
                <a:spcPts val="1000"/>
              </a:spcAft>
              <a:buNone/>
            </a:pPr>
            <a:endParaRPr i="1">
              <a:solidFill>
                <a:schemeClr val="dk1"/>
              </a:solidFill>
              <a:latin typeface="Nunito"/>
              <a:ea typeface="Nunito"/>
              <a:cs typeface="Nunito"/>
              <a:sym typeface="Nunito"/>
            </a:endParaRPr>
          </a:p>
        </p:txBody>
      </p:sp>
      <p:sp>
        <p:nvSpPr>
          <p:cNvPr id="978" name="Google Shape;978;p123"/>
          <p:cNvSpPr txBox="1"/>
          <p:nvPr/>
        </p:nvSpPr>
        <p:spPr>
          <a:xfrm>
            <a:off x="6010275" y="3190875"/>
            <a:ext cx="3000000" cy="4002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1000"/>
              </a:spcAft>
              <a:buNone/>
            </a:pPr>
            <a:r>
              <a:rPr lang="en">
                <a:solidFill>
                  <a:schemeClr val="dk1"/>
                </a:solidFill>
                <a:latin typeface="Montserrat"/>
                <a:ea typeface="Montserrat"/>
                <a:cs typeface="Montserrat"/>
                <a:sym typeface="Montserrat"/>
              </a:rPr>
              <a:t>(Lipton &amp; Wellman, 2001)</a:t>
            </a:r>
            <a:endParaRPr>
              <a:solidFill>
                <a:srgbClr val="313131"/>
              </a:solidFill>
              <a:latin typeface="Montserrat"/>
              <a:ea typeface="Montserrat"/>
              <a:cs typeface="Montserrat"/>
              <a:sym typeface="Montserra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982"/>
        <p:cNvGrpSpPr/>
        <p:nvPr/>
      </p:nvGrpSpPr>
      <p:grpSpPr>
        <a:xfrm>
          <a:off x="0" y="0"/>
          <a:ext cx="0" cy="0"/>
          <a:chOff x="0" y="0"/>
          <a:chExt cx="0" cy="0"/>
        </a:xfrm>
      </p:grpSpPr>
      <p:cxnSp>
        <p:nvCxnSpPr>
          <p:cNvPr id="983" name="Google Shape;983;p124"/>
          <p:cNvCxnSpPr/>
          <p:nvPr/>
        </p:nvCxnSpPr>
        <p:spPr>
          <a:xfrm rot="10800000">
            <a:off x="-150" y="3835300"/>
            <a:ext cx="9163200" cy="0"/>
          </a:xfrm>
          <a:prstGeom prst="straightConnector1">
            <a:avLst/>
          </a:prstGeom>
          <a:noFill/>
          <a:ln w="28575" cap="flat" cmpd="sng">
            <a:solidFill>
              <a:schemeClr val="lt1"/>
            </a:solidFill>
            <a:prstDash val="solid"/>
            <a:round/>
            <a:headEnd type="none" w="med" len="med"/>
            <a:tailEnd type="none" w="med" len="med"/>
          </a:ln>
        </p:spPr>
      </p:cxnSp>
      <p:sp>
        <p:nvSpPr>
          <p:cNvPr id="984" name="Google Shape;984;p124"/>
          <p:cNvSpPr/>
          <p:nvPr/>
        </p:nvSpPr>
        <p:spPr>
          <a:xfrm rot="-5400000">
            <a:off x="2003400" y="-2000250"/>
            <a:ext cx="5156100" cy="91440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 name="Google Shape;985;p124"/>
          <p:cNvSpPr txBox="1"/>
          <p:nvPr/>
        </p:nvSpPr>
        <p:spPr>
          <a:xfrm>
            <a:off x="326950" y="1612900"/>
            <a:ext cx="2721000" cy="3271800"/>
          </a:xfrm>
          <a:prstGeom prst="rect">
            <a:avLst/>
          </a:prstGeom>
          <a:solidFill>
            <a:schemeClr val="lt1"/>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rgbClr val="1E1B1C"/>
                </a:solidFill>
                <a:latin typeface="Bebas Neue"/>
                <a:ea typeface="Bebas Neue"/>
                <a:cs typeface="Bebas Neue"/>
                <a:sym typeface="Bebas Neue"/>
              </a:rPr>
              <a:t>acknowledging</a:t>
            </a:r>
            <a:endParaRPr sz="3000">
              <a:solidFill>
                <a:srgbClr val="1E1B1C"/>
              </a:solidFill>
              <a:latin typeface="Bebas Neue"/>
              <a:ea typeface="Bebas Neue"/>
              <a:cs typeface="Bebas Neue"/>
              <a:sym typeface="Bebas Neue"/>
            </a:endParaRPr>
          </a:p>
          <a:p>
            <a:pPr marL="0" lvl="0" indent="0" algn="ctr" rtl="0">
              <a:spcBef>
                <a:spcPts val="1000"/>
              </a:spcBef>
              <a:spcAft>
                <a:spcPts val="0"/>
              </a:spcAft>
              <a:buNone/>
            </a:pPr>
            <a:r>
              <a:rPr lang="en" sz="1800">
                <a:solidFill>
                  <a:srgbClr val="1E1B1C"/>
                </a:solidFill>
                <a:latin typeface="Nunito"/>
                <a:ea typeface="Nunito"/>
                <a:cs typeface="Nunito"/>
                <a:sym typeface="Nunito"/>
              </a:rPr>
              <a:t>You’re thinking that…</a:t>
            </a:r>
            <a:endParaRPr sz="1800">
              <a:solidFill>
                <a:srgbClr val="1E1B1C"/>
              </a:solidFill>
              <a:latin typeface="Nunito"/>
              <a:ea typeface="Nunito"/>
              <a:cs typeface="Nunito"/>
              <a:sym typeface="Nunito"/>
            </a:endParaRPr>
          </a:p>
          <a:p>
            <a:pPr marL="0" lvl="0" indent="0" algn="ctr" rtl="0">
              <a:spcBef>
                <a:spcPts val="1000"/>
              </a:spcBef>
              <a:spcAft>
                <a:spcPts val="0"/>
              </a:spcAft>
              <a:buNone/>
            </a:pPr>
            <a:r>
              <a:rPr lang="en" sz="1800">
                <a:solidFill>
                  <a:srgbClr val="1E1B1C"/>
                </a:solidFill>
                <a:latin typeface="Nunito"/>
                <a:ea typeface="Nunito"/>
                <a:cs typeface="Nunito"/>
                <a:sym typeface="Nunito"/>
              </a:rPr>
              <a:t>So, you’re wondering if..</a:t>
            </a:r>
            <a:endParaRPr sz="1800">
              <a:solidFill>
                <a:srgbClr val="1E1B1C"/>
              </a:solidFill>
              <a:latin typeface="Nunito"/>
              <a:ea typeface="Nunito"/>
              <a:cs typeface="Nunito"/>
              <a:sym typeface="Nunito"/>
            </a:endParaRPr>
          </a:p>
          <a:p>
            <a:pPr marL="0" lvl="0" indent="0" algn="ctr" rtl="0">
              <a:spcBef>
                <a:spcPts val="1000"/>
              </a:spcBef>
              <a:spcAft>
                <a:spcPts val="1000"/>
              </a:spcAft>
              <a:buNone/>
            </a:pPr>
            <a:r>
              <a:rPr lang="en" sz="1800">
                <a:solidFill>
                  <a:srgbClr val="1E1B1C"/>
                </a:solidFill>
                <a:latin typeface="Nunito"/>
                <a:ea typeface="Nunito"/>
                <a:cs typeface="Nunito"/>
                <a:sym typeface="Nunito"/>
              </a:rPr>
              <a:t>You’re frustrated because…</a:t>
            </a:r>
            <a:endParaRPr sz="1800">
              <a:solidFill>
                <a:srgbClr val="1E1B1C"/>
              </a:solidFill>
              <a:latin typeface="Nunito"/>
              <a:ea typeface="Nunito"/>
              <a:cs typeface="Nunito"/>
              <a:sym typeface="Nunito"/>
            </a:endParaRPr>
          </a:p>
        </p:txBody>
      </p:sp>
      <p:sp>
        <p:nvSpPr>
          <p:cNvPr id="986" name="Google Shape;986;p124"/>
          <p:cNvSpPr txBox="1"/>
          <p:nvPr/>
        </p:nvSpPr>
        <p:spPr>
          <a:xfrm>
            <a:off x="3216225" y="1612900"/>
            <a:ext cx="2721000" cy="3271800"/>
          </a:xfrm>
          <a:prstGeom prst="rect">
            <a:avLst/>
          </a:prstGeom>
          <a:solidFill>
            <a:schemeClr val="lt1"/>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rgbClr val="1E1B1C"/>
                </a:solidFill>
                <a:latin typeface="Bebas Neue"/>
                <a:ea typeface="Bebas Neue"/>
                <a:cs typeface="Bebas Neue"/>
                <a:sym typeface="Bebas Neue"/>
              </a:rPr>
              <a:t>summarizing</a:t>
            </a:r>
            <a:endParaRPr sz="3000">
              <a:solidFill>
                <a:srgbClr val="1E1B1C"/>
              </a:solidFill>
              <a:latin typeface="Bebas Neue"/>
              <a:ea typeface="Bebas Neue"/>
              <a:cs typeface="Bebas Neue"/>
              <a:sym typeface="Bebas Neue"/>
            </a:endParaRPr>
          </a:p>
          <a:p>
            <a:pPr marL="0" lvl="0" indent="0" algn="ctr" rtl="0">
              <a:spcBef>
                <a:spcPts val="1000"/>
              </a:spcBef>
              <a:spcAft>
                <a:spcPts val="0"/>
              </a:spcAft>
              <a:buNone/>
            </a:pPr>
            <a:r>
              <a:rPr lang="en" sz="1800">
                <a:solidFill>
                  <a:srgbClr val="1E1B1C"/>
                </a:solidFill>
                <a:latin typeface="Nunito"/>
                <a:ea typeface="Nunito"/>
                <a:cs typeface="Nunito"/>
                <a:sym typeface="Nunito"/>
              </a:rPr>
              <a:t>You’re ready to move on to…</a:t>
            </a:r>
            <a:endParaRPr sz="1800">
              <a:solidFill>
                <a:srgbClr val="1E1B1C"/>
              </a:solidFill>
              <a:latin typeface="Nunito"/>
              <a:ea typeface="Nunito"/>
              <a:cs typeface="Nunito"/>
              <a:sym typeface="Nunito"/>
            </a:endParaRPr>
          </a:p>
          <a:p>
            <a:pPr marL="0" lvl="0" indent="0" algn="ctr" rtl="0">
              <a:spcBef>
                <a:spcPts val="1000"/>
              </a:spcBef>
              <a:spcAft>
                <a:spcPts val="0"/>
              </a:spcAft>
              <a:buNone/>
            </a:pPr>
            <a:r>
              <a:rPr lang="en" sz="1800">
                <a:solidFill>
                  <a:srgbClr val="1E1B1C"/>
                </a:solidFill>
                <a:latin typeface="Nunito"/>
                <a:ea typeface="Nunito"/>
                <a:cs typeface="Nunito"/>
                <a:sym typeface="Nunito"/>
              </a:rPr>
              <a:t>First you will… then…</a:t>
            </a:r>
            <a:endParaRPr sz="1800">
              <a:solidFill>
                <a:srgbClr val="1E1B1C"/>
              </a:solidFill>
              <a:latin typeface="Nunito"/>
              <a:ea typeface="Nunito"/>
              <a:cs typeface="Nunito"/>
              <a:sym typeface="Nunito"/>
            </a:endParaRPr>
          </a:p>
          <a:p>
            <a:pPr marL="0" lvl="0" indent="0" algn="ctr" rtl="0">
              <a:spcBef>
                <a:spcPts val="1000"/>
              </a:spcBef>
              <a:spcAft>
                <a:spcPts val="1000"/>
              </a:spcAft>
              <a:buNone/>
            </a:pPr>
            <a:r>
              <a:rPr lang="en" sz="1800">
                <a:solidFill>
                  <a:srgbClr val="1E1B1C"/>
                </a:solidFill>
                <a:latin typeface="Nunito"/>
                <a:ea typeface="Nunito"/>
                <a:cs typeface="Nunito"/>
                <a:sym typeface="Nunito"/>
              </a:rPr>
              <a:t>On the one hand… on the other…</a:t>
            </a:r>
            <a:endParaRPr sz="1800">
              <a:solidFill>
                <a:srgbClr val="1E1B1C"/>
              </a:solidFill>
              <a:latin typeface="Nunito"/>
              <a:ea typeface="Nunito"/>
              <a:cs typeface="Nunito"/>
              <a:sym typeface="Nunito"/>
            </a:endParaRPr>
          </a:p>
        </p:txBody>
      </p:sp>
      <p:sp>
        <p:nvSpPr>
          <p:cNvPr id="987" name="Google Shape;987;p124"/>
          <p:cNvSpPr txBox="1"/>
          <p:nvPr/>
        </p:nvSpPr>
        <p:spPr>
          <a:xfrm>
            <a:off x="6105500" y="1612900"/>
            <a:ext cx="2721000" cy="3271800"/>
          </a:xfrm>
          <a:prstGeom prst="rect">
            <a:avLst/>
          </a:prstGeom>
          <a:solidFill>
            <a:schemeClr val="lt1"/>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rgbClr val="1E1B1C"/>
                </a:solidFill>
                <a:latin typeface="Bebas Neue"/>
                <a:ea typeface="Bebas Neue"/>
                <a:cs typeface="Bebas Neue"/>
                <a:sym typeface="Bebas Neue"/>
              </a:rPr>
              <a:t>Shifting focus</a:t>
            </a:r>
            <a:endParaRPr sz="3000">
              <a:solidFill>
                <a:srgbClr val="1E1B1C"/>
              </a:solidFill>
              <a:latin typeface="Bebas Neue"/>
              <a:ea typeface="Bebas Neue"/>
              <a:cs typeface="Bebas Neue"/>
              <a:sym typeface="Bebas Neue"/>
            </a:endParaRPr>
          </a:p>
          <a:p>
            <a:pPr marL="0" lvl="0" indent="0" algn="ctr" rtl="0">
              <a:spcBef>
                <a:spcPts val="1000"/>
              </a:spcBef>
              <a:spcAft>
                <a:spcPts val="0"/>
              </a:spcAft>
              <a:buNone/>
            </a:pPr>
            <a:r>
              <a:rPr lang="en" sz="1800">
                <a:solidFill>
                  <a:srgbClr val="1E1B1C"/>
                </a:solidFill>
                <a:latin typeface="Nunito"/>
                <a:ea typeface="Nunito"/>
                <a:cs typeface="Nunito"/>
                <a:sym typeface="Nunito"/>
              </a:rPr>
              <a:t>So, a major goal for you is to…</a:t>
            </a:r>
            <a:endParaRPr sz="1800">
              <a:solidFill>
                <a:srgbClr val="1E1B1C"/>
              </a:solidFill>
              <a:latin typeface="Nunito"/>
              <a:ea typeface="Nunito"/>
              <a:cs typeface="Nunito"/>
              <a:sym typeface="Nunito"/>
            </a:endParaRPr>
          </a:p>
          <a:p>
            <a:pPr marL="0" lvl="0" indent="0" algn="ctr" rtl="0">
              <a:spcBef>
                <a:spcPts val="1000"/>
              </a:spcBef>
              <a:spcAft>
                <a:spcPts val="1000"/>
              </a:spcAft>
              <a:buNone/>
            </a:pPr>
            <a:r>
              <a:rPr lang="en" sz="1800">
                <a:solidFill>
                  <a:srgbClr val="1E1B1C"/>
                </a:solidFill>
                <a:latin typeface="Nunito"/>
                <a:ea typeface="Nunito"/>
                <a:cs typeface="Nunito"/>
                <a:sym typeface="Nunito"/>
              </a:rPr>
              <a:t>One strategy you are considering is…</a:t>
            </a:r>
            <a:endParaRPr sz="1800">
              <a:solidFill>
                <a:srgbClr val="1E1B1C"/>
              </a:solidFill>
              <a:latin typeface="Nunito"/>
              <a:ea typeface="Nunito"/>
              <a:cs typeface="Nunito"/>
              <a:sym typeface="Nunito"/>
            </a:endParaRPr>
          </a:p>
        </p:txBody>
      </p:sp>
      <p:sp>
        <p:nvSpPr>
          <p:cNvPr id="988" name="Google Shape;988;p124"/>
          <p:cNvSpPr txBox="1"/>
          <p:nvPr/>
        </p:nvSpPr>
        <p:spPr>
          <a:xfrm>
            <a:off x="0" y="0"/>
            <a:ext cx="9144000" cy="1435200"/>
          </a:xfrm>
          <a:prstGeom prst="rect">
            <a:avLst/>
          </a:prstGeom>
          <a:solidFill>
            <a:srgbClr val="313131"/>
          </a:solidFill>
          <a:ln>
            <a:noFill/>
          </a:ln>
        </p:spPr>
        <p:txBody>
          <a:bodyPr spcFirstLastPara="1" wrap="square" lIns="91425" tIns="91425" rIns="91425" bIns="91425" anchor="ctr" anchorCtr="0">
            <a:noAutofit/>
          </a:bodyPr>
          <a:lstStyle/>
          <a:p>
            <a:pPr marL="0" lvl="0" indent="0" algn="ctr" rtl="0">
              <a:spcBef>
                <a:spcPts val="0"/>
              </a:spcBef>
              <a:spcAft>
                <a:spcPts val="1000"/>
              </a:spcAft>
              <a:buNone/>
            </a:pPr>
            <a:r>
              <a:rPr lang="en" sz="3600" b="1">
                <a:solidFill>
                  <a:schemeClr val="lt1"/>
                </a:solidFill>
                <a:latin typeface="Montserrat"/>
                <a:ea typeface="Montserrat"/>
                <a:cs typeface="Montserrat"/>
                <a:sym typeface="Montserrat"/>
              </a:rPr>
              <a:t>TYPES OF PARAPHRASES</a:t>
            </a:r>
            <a:endParaRPr/>
          </a:p>
        </p:txBody>
      </p:sp>
      <p:cxnSp>
        <p:nvCxnSpPr>
          <p:cNvPr id="989" name="Google Shape;989;p124"/>
          <p:cNvCxnSpPr/>
          <p:nvPr/>
        </p:nvCxnSpPr>
        <p:spPr>
          <a:xfrm flipH="1">
            <a:off x="-19050" y="1282700"/>
            <a:ext cx="9182100" cy="12600"/>
          </a:xfrm>
          <a:prstGeom prst="straightConnector1">
            <a:avLst/>
          </a:prstGeom>
          <a:noFill/>
          <a:ln w="28575" cap="flat" cmpd="sng">
            <a:solidFill>
              <a:schemeClr val="lt1"/>
            </a:solidFill>
            <a:prstDash val="solid"/>
            <a:round/>
            <a:headEnd type="none" w="med" len="med"/>
            <a:tailEnd type="none" w="med" len="med"/>
          </a:ln>
        </p:spPr>
      </p:cxnSp>
      <p:sp>
        <p:nvSpPr>
          <p:cNvPr id="990" name="Google Shape;990;p124"/>
          <p:cNvSpPr txBox="1"/>
          <p:nvPr/>
        </p:nvSpPr>
        <p:spPr>
          <a:xfrm>
            <a:off x="5826500" y="4484500"/>
            <a:ext cx="3000000" cy="4002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1000"/>
              </a:spcAft>
              <a:buNone/>
            </a:pPr>
            <a:r>
              <a:rPr lang="en">
                <a:solidFill>
                  <a:schemeClr val="dk1"/>
                </a:solidFill>
                <a:latin typeface="Montserrat"/>
                <a:ea typeface="Montserrat"/>
                <a:cs typeface="Montserrat"/>
                <a:sym typeface="Montserrat"/>
              </a:rPr>
              <a:t>(Lipton &amp; Wellman, 2001)</a:t>
            </a:r>
            <a:endParaRPr i="1">
              <a:solidFill>
                <a:schemeClr val="dk1"/>
              </a:solidFill>
              <a:latin typeface="Nunito"/>
              <a:ea typeface="Nunito"/>
              <a:cs typeface="Nunito"/>
              <a:sym typeface="Nunito"/>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994"/>
        <p:cNvGrpSpPr/>
        <p:nvPr/>
      </p:nvGrpSpPr>
      <p:grpSpPr>
        <a:xfrm>
          <a:off x="0" y="0"/>
          <a:ext cx="0" cy="0"/>
          <a:chOff x="0" y="0"/>
          <a:chExt cx="0" cy="0"/>
        </a:xfrm>
      </p:grpSpPr>
      <p:sp>
        <p:nvSpPr>
          <p:cNvPr id="995" name="Google Shape;995;p125"/>
          <p:cNvSpPr txBox="1"/>
          <p:nvPr/>
        </p:nvSpPr>
        <p:spPr>
          <a:xfrm>
            <a:off x="0" y="3708300"/>
            <a:ext cx="9144000" cy="1435200"/>
          </a:xfrm>
          <a:prstGeom prst="rect">
            <a:avLst/>
          </a:prstGeom>
          <a:solidFill>
            <a:srgbClr val="313131"/>
          </a:solidFill>
          <a:ln>
            <a:noFill/>
          </a:ln>
        </p:spPr>
        <p:txBody>
          <a:bodyPr spcFirstLastPara="1" wrap="square" lIns="91425" tIns="91425" rIns="91425" bIns="91425" anchor="ctr" anchorCtr="0">
            <a:noAutofit/>
          </a:bodyPr>
          <a:lstStyle/>
          <a:p>
            <a:pPr marL="0" lvl="0" indent="0" algn="ctr" rtl="0">
              <a:spcBef>
                <a:spcPts val="0"/>
              </a:spcBef>
              <a:spcAft>
                <a:spcPts val="1000"/>
              </a:spcAft>
              <a:buNone/>
            </a:pPr>
            <a:r>
              <a:rPr lang="en" sz="3600" b="1">
                <a:solidFill>
                  <a:schemeClr val="lt1"/>
                </a:solidFill>
                <a:latin typeface="Montserrat"/>
                <a:ea typeface="Montserrat"/>
                <a:cs typeface="Montserrat"/>
                <a:sym typeface="Montserrat"/>
              </a:rPr>
              <a:t>POSITIVE PRESUPPOSITION</a:t>
            </a:r>
            <a:endParaRPr/>
          </a:p>
        </p:txBody>
      </p:sp>
      <p:cxnSp>
        <p:nvCxnSpPr>
          <p:cNvPr id="996" name="Google Shape;996;p125"/>
          <p:cNvCxnSpPr/>
          <p:nvPr/>
        </p:nvCxnSpPr>
        <p:spPr>
          <a:xfrm rot="10800000">
            <a:off x="-150" y="3835300"/>
            <a:ext cx="9163200" cy="0"/>
          </a:xfrm>
          <a:prstGeom prst="straightConnector1">
            <a:avLst/>
          </a:prstGeom>
          <a:noFill/>
          <a:ln w="28575" cap="flat" cmpd="sng">
            <a:solidFill>
              <a:schemeClr val="lt1"/>
            </a:solidFill>
            <a:prstDash val="solid"/>
            <a:round/>
            <a:headEnd type="none" w="med" len="med"/>
            <a:tailEnd type="none" w="med" len="med"/>
          </a:ln>
        </p:spPr>
      </p:cxnSp>
      <p:sp>
        <p:nvSpPr>
          <p:cNvPr id="997" name="Google Shape;997;p125"/>
          <p:cNvSpPr txBox="1"/>
          <p:nvPr/>
        </p:nvSpPr>
        <p:spPr>
          <a:xfrm>
            <a:off x="530150" y="225450"/>
            <a:ext cx="7915500" cy="3257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1000"/>
              </a:spcAft>
              <a:buNone/>
            </a:pPr>
            <a:r>
              <a:rPr lang="en" sz="3000">
                <a:solidFill>
                  <a:srgbClr val="1E1B1C"/>
                </a:solidFill>
                <a:latin typeface="Nunito"/>
                <a:ea typeface="Nunito"/>
                <a:cs typeface="Nunito"/>
                <a:sym typeface="Nunito"/>
              </a:rPr>
              <a:t>The embedded presuppositions in our language can be hurtful to others. By paying attention to the presuppositions that we use and choosing our words with care, we can more positively influence the thinking and feelings of others with whom we are communicating.</a:t>
            </a:r>
            <a:endParaRPr sz="3000">
              <a:solidFill>
                <a:srgbClr val="1E1B1C"/>
              </a:solidFill>
              <a:latin typeface="Nunito"/>
              <a:ea typeface="Nunito"/>
              <a:cs typeface="Nunito"/>
              <a:sym typeface="Nunito"/>
            </a:endParaRPr>
          </a:p>
        </p:txBody>
      </p:sp>
      <p:sp>
        <p:nvSpPr>
          <p:cNvPr id="998" name="Google Shape;998;p125"/>
          <p:cNvSpPr txBox="1"/>
          <p:nvPr/>
        </p:nvSpPr>
        <p:spPr>
          <a:xfrm>
            <a:off x="6144000" y="3308100"/>
            <a:ext cx="3000000" cy="4002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1000"/>
              </a:spcAft>
              <a:buNone/>
            </a:pPr>
            <a:r>
              <a:rPr lang="en">
                <a:solidFill>
                  <a:schemeClr val="dk1"/>
                </a:solidFill>
                <a:latin typeface="Montserrat"/>
                <a:ea typeface="Montserrat"/>
                <a:cs typeface="Montserrat"/>
                <a:sym typeface="Montserrat"/>
              </a:rPr>
              <a:t>(Elgin, 2000)</a:t>
            </a:r>
            <a:endParaRPr i="1">
              <a:solidFill>
                <a:schemeClr val="dk1"/>
              </a:solidFill>
              <a:latin typeface="Nunito"/>
              <a:ea typeface="Nunito"/>
              <a:cs typeface="Nunito"/>
              <a:sym typeface="Nunito"/>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9A8C77"/>
        </a:solidFill>
        <a:effectLst/>
      </p:bgPr>
    </p:bg>
    <p:spTree>
      <p:nvGrpSpPr>
        <p:cNvPr id="1" name="Shape 1002"/>
        <p:cNvGrpSpPr/>
        <p:nvPr/>
      </p:nvGrpSpPr>
      <p:grpSpPr>
        <a:xfrm>
          <a:off x="0" y="0"/>
          <a:ext cx="0" cy="0"/>
          <a:chOff x="0" y="0"/>
          <a:chExt cx="0" cy="0"/>
        </a:xfrm>
      </p:grpSpPr>
      <p:sp>
        <p:nvSpPr>
          <p:cNvPr id="1003" name="Google Shape;1003;p126"/>
          <p:cNvSpPr txBox="1"/>
          <p:nvPr/>
        </p:nvSpPr>
        <p:spPr>
          <a:xfrm>
            <a:off x="552450" y="631800"/>
            <a:ext cx="3648000" cy="3879900"/>
          </a:xfrm>
          <a:prstGeom prst="rect">
            <a:avLst/>
          </a:prstGeom>
          <a:solidFill>
            <a:schemeClr val="lt1"/>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600">
                <a:solidFill>
                  <a:srgbClr val="313131"/>
                </a:solidFill>
                <a:latin typeface="Bebas Neue"/>
                <a:ea typeface="Bebas Neue"/>
                <a:cs typeface="Bebas Neue"/>
                <a:sym typeface="Bebas Neue"/>
              </a:rPr>
              <a:t>INSTEAD OF aSKING</a:t>
            </a:r>
            <a:endParaRPr sz="3600">
              <a:solidFill>
                <a:srgbClr val="313131"/>
              </a:solidFill>
              <a:latin typeface="Bebas Neue"/>
              <a:ea typeface="Bebas Neue"/>
              <a:cs typeface="Bebas Neue"/>
              <a:sym typeface="Bebas Neue"/>
            </a:endParaRPr>
          </a:p>
          <a:p>
            <a:pPr marL="0" lvl="0" indent="0" algn="ctr" rtl="0">
              <a:spcBef>
                <a:spcPts val="1000"/>
              </a:spcBef>
              <a:spcAft>
                <a:spcPts val="0"/>
              </a:spcAft>
              <a:buNone/>
            </a:pPr>
            <a:r>
              <a:rPr lang="en" sz="2400">
                <a:solidFill>
                  <a:srgbClr val="313131"/>
                </a:solidFill>
                <a:latin typeface="Nunito"/>
                <a:ea typeface="Nunito"/>
                <a:cs typeface="Nunito"/>
                <a:sym typeface="Nunito"/>
              </a:rPr>
              <a:t>Is this…?</a:t>
            </a:r>
            <a:endParaRPr sz="2400">
              <a:solidFill>
                <a:srgbClr val="313131"/>
              </a:solidFill>
              <a:latin typeface="Nunito"/>
              <a:ea typeface="Nunito"/>
              <a:cs typeface="Nunito"/>
              <a:sym typeface="Nunito"/>
            </a:endParaRPr>
          </a:p>
          <a:p>
            <a:pPr marL="0" lvl="0" indent="0" algn="ctr" rtl="0">
              <a:spcBef>
                <a:spcPts val="1000"/>
              </a:spcBef>
              <a:spcAft>
                <a:spcPts val="0"/>
              </a:spcAft>
              <a:buNone/>
            </a:pPr>
            <a:r>
              <a:rPr lang="en" sz="2400">
                <a:solidFill>
                  <a:srgbClr val="313131"/>
                </a:solidFill>
                <a:latin typeface="Nunito"/>
                <a:ea typeface="Nunito"/>
                <a:cs typeface="Nunito"/>
                <a:sym typeface="Nunito"/>
              </a:rPr>
              <a:t>Did you…?</a:t>
            </a:r>
            <a:endParaRPr sz="2400">
              <a:solidFill>
                <a:srgbClr val="313131"/>
              </a:solidFill>
              <a:latin typeface="Nunito"/>
              <a:ea typeface="Nunito"/>
              <a:cs typeface="Nunito"/>
              <a:sym typeface="Nunito"/>
            </a:endParaRPr>
          </a:p>
          <a:p>
            <a:pPr marL="0" lvl="0" indent="0" algn="ctr" rtl="0">
              <a:spcBef>
                <a:spcPts val="1000"/>
              </a:spcBef>
              <a:spcAft>
                <a:spcPts val="0"/>
              </a:spcAft>
              <a:buNone/>
            </a:pPr>
            <a:r>
              <a:rPr lang="en" sz="2400">
                <a:solidFill>
                  <a:srgbClr val="313131"/>
                </a:solidFill>
                <a:latin typeface="Nunito"/>
                <a:ea typeface="Nunito"/>
                <a:cs typeface="Nunito"/>
                <a:sym typeface="Nunito"/>
              </a:rPr>
              <a:t>Have you…? </a:t>
            </a:r>
            <a:endParaRPr sz="2400">
              <a:solidFill>
                <a:srgbClr val="313131"/>
              </a:solidFill>
              <a:latin typeface="Nunito"/>
              <a:ea typeface="Nunito"/>
              <a:cs typeface="Nunito"/>
              <a:sym typeface="Nunito"/>
            </a:endParaRPr>
          </a:p>
          <a:p>
            <a:pPr marL="0" lvl="0" indent="0" algn="ctr" rtl="0">
              <a:spcBef>
                <a:spcPts val="1000"/>
              </a:spcBef>
              <a:spcAft>
                <a:spcPts val="0"/>
              </a:spcAft>
              <a:buNone/>
            </a:pPr>
            <a:r>
              <a:rPr lang="en" sz="2400">
                <a:solidFill>
                  <a:srgbClr val="313131"/>
                </a:solidFill>
                <a:latin typeface="Nunito"/>
                <a:ea typeface="Nunito"/>
                <a:cs typeface="Nunito"/>
                <a:sym typeface="Nunito"/>
              </a:rPr>
              <a:t>Can you…?</a:t>
            </a:r>
            <a:endParaRPr sz="2400">
              <a:solidFill>
                <a:srgbClr val="313131"/>
              </a:solidFill>
              <a:latin typeface="Nunito"/>
              <a:ea typeface="Nunito"/>
              <a:cs typeface="Nunito"/>
              <a:sym typeface="Nunito"/>
            </a:endParaRPr>
          </a:p>
          <a:p>
            <a:pPr marL="0" lvl="0" indent="0" algn="ctr" rtl="0">
              <a:spcBef>
                <a:spcPts val="1000"/>
              </a:spcBef>
              <a:spcAft>
                <a:spcPts val="1000"/>
              </a:spcAft>
              <a:buNone/>
            </a:pPr>
            <a:r>
              <a:rPr lang="en" sz="2400">
                <a:solidFill>
                  <a:srgbClr val="313131"/>
                </a:solidFill>
                <a:latin typeface="Nunito"/>
                <a:ea typeface="Nunito"/>
                <a:cs typeface="Nunito"/>
                <a:sym typeface="Nunito"/>
              </a:rPr>
              <a:t>Have you thought about…?</a:t>
            </a:r>
            <a:endParaRPr sz="2400">
              <a:solidFill>
                <a:srgbClr val="313131"/>
              </a:solidFill>
              <a:latin typeface="Nunito"/>
              <a:ea typeface="Nunito"/>
              <a:cs typeface="Nunito"/>
              <a:sym typeface="Nunito"/>
            </a:endParaRPr>
          </a:p>
        </p:txBody>
      </p:sp>
      <p:sp>
        <p:nvSpPr>
          <p:cNvPr id="1004" name="Google Shape;1004;p126"/>
          <p:cNvSpPr txBox="1"/>
          <p:nvPr/>
        </p:nvSpPr>
        <p:spPr>
          <a:xfrm>
            <a:off x="4829175" y="631800"/>
            <a:ext cx="3648000" cy="3879900"/>
          </a:xfrm>
          <a:prstGeom prst="rect">
            <a:avLst/>
          </a:prstGeom>
          <a:solidFill>
            <a:schemeClr val="lt1"/>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600">
                <a:solidFill>
                  <a:srgbClr val="313131"/>
                </a:solidFill>
                <a:latin typeface="Bebas Neue"/>
                <a:ea typeface="Bebas Neue"/>
                <a:cs typeface="Bebas Neue"/>
                <a:sym typeface="Bebas Neue"/>
              </a:rPr>
              <a:t>START WITH…</a:t>
            </a:r>
            <a:endParaRPr sz="3600">
              <a:solidFill>
                <a:srgbClr val="313131"/>
              </a:solidFill>
              <a:latin typeface="Bebas Neue"/>
              <a:ea typeface="Bebas Neue"/>
              <a:cs typeface="Bebas Neue"/>
              <a:sym typeface="Bebas Neue"/>
            </a:endParaRPr>
          </a:p>
          <a:p>
            <a:pPr marL="0" lvl="0" indent="0" algn="ctr" rtl="0">
              <a:spcBef>
                <a:spcPts val="1000"/>
              </a:spcBef>
              <a:spcAft>
                <a:spcPts val="0"/>
              </a:spcAft>
              <a:buNone/>
            </a:pPr>
            <a:r>
              <a:rPr lang="en" sz="2400">
                <a:solidFill>
                  <a:srgbClr val="313131"/>
                </a:solidFill>
                <a:latin typeface="Nunito"/>
                <a:ea typeface="Nunito"/>
                <a:cs typeface="Nunito"/>
                <a:sym typeface="Nunito"/>
              </a:rPr>
              <a:t>Knowing that…</a:t>
            </a:r>
            <a:endParaRPr sz="2400">
              <a:solidFill>
                <a:srgbClr val="313131"/>
              </a:solidFill>
              <a:latin typeface="Nunito"/>
              <a:ea typeface="Nunito"/>
              <a:cs typeface="Nunito"/>
              <a:sym typeface="Nunito"/>
            </a:endParaRPr>
          </a:p>
          <a:p>
            <a:pPr marL="0" lvl="0" indent="0" algn="ctr" rtl="0">
              <a:spcBef>
                <a:spcPts val="1000"/>
              </a:spcBef>
              <a:spcAft>
                <a:spcPts val="0"/>
              </a:spcAft>
              <a:buClr>
                <a:schemeClr val="dk1"/>
              </a:buClr>
              <a:buSzPts val="1100"/>
              <a:buFont typeface="Arial"/>
              <a:buNone/>
            </a:pPr>
            <a:r>
              <a:rPr lang="en" sz="2400">
                <a:solidFill>
                  <a:srgbClr val="313131"/>
                </a:solidFill>
                <a:latin typeface="Nunito"/>
                <a:ea typeface="Nunito"/>
                <a:cs typeface="Nunito"/>
                <a:sym typeface="Nunito"/>
              </a:rPr>
              <a:t>What…?</a:t>
            </a:r>
            <a:endParaRPr sz="2400">
              <a:solidFill>
                <a:srgbClr val="313131"/>
              </a:solidFill>
              <a:latin typeface="Nunito"/>
              <a:ea typeface="Nunito"/>
              <a:cs typeface="Nunito"/>
              <a:sym typeface="Nunito"/>
            </a:endParaRPr>
          </a:p>
          <a:p>
            <a:pPr marL="0" lvl="0" indent="0" algn="ctr" rtl="0">
              <a:spcBef>
                <a:spcPts val="1000"/>
              </a:spcBef>
              <a:spcAft>
                <a:spcPts val="0"/>
              </a:spcAft>
              <a:buClr>
                <a:schemeClr val="dk1"/>
              </a:buClr>
              <a:buSzPts val="1100"/>
              <a:buFont typeface="Arial"/>
              <a:buNone/>
            </a:pPr>
            <a:r>
              <a:rPr lang="en" sz="2400">
                <a:solidFill>
                  <a:srgbClr val="313131"/>
                </a:solidFill>
                <a:latin typeface="Nunito"/>
                <a:ea typeface="Nunito"/>
                <a:cs typeface="Nunito"/>
                <a:sym typeface="Nunito"/>
              </a:rPr>
              <a:t>When…?</a:t>
            </a:r>
            <a:endParaRPr sz="2400">
              <a:solidFill>
                <a:srgbClr val="313131"/>
              </a:solidFill>
              <a:latin typeface="Nunito"/>
              <a:ea typeface="Nunito"/>
              <a:cs typeface="Nunito"/>
              <a:sym typeface="Nunito"/>
            </a:endParaRPr>
          </a:p>
          <a:p>
            <a:pPr marL="0" lvl="0" indent="0" algn="ctr" rtl="0">
              <a:spcBef>
                <a:spcPts val="1000"/>
              </a:spcBef>
              <a:spcAft>
                <a:spcPts val="0"/>
              </a:spcAft>
              <a:buClr>
                <a:schemeClr val="dk1"/>
              </a:buClr>
              <a:buSzPts val="1100"/>
              <a:buFont typeface="Arial"/>
              <a:buNone/>
            </a:pPr>
            <a:r>
              <a:rPr lang="en" sz="2400">
                <a:solidFill>
                  <a:srgbClr val="313131"/>
                </a:solidFill>
                <a:latin typeface="Nunito"/>
                <a:ea typeface="Nunito"/>
                <a:cs typeface="Nunito"/>
                <a:sym typeface="Nunito"/>
              </a:rPr>
              <a:t>How…?</a:t>
            </a:r>
            <a:endParaRPr sz="2400">
              <a:solidFill>
                <a:srgbClr val="313131"/>
              </a:solidFill>
              <a:latin typeface="Nunito"/>
              <a:ea typeface="Nunito"/>
              <a:cs typeface="Nunito"/>
              <a:sym typeface="Nunito"/>
            </a:endParaRPr>
          </a:p>
          <a:p>
            <a:pPr marL="0" lvl="0" indent="0" algn="ctr" rtl="0">
              <a:spcBef>
                <a:spcPts val="1000"/>
              </a:spcBef>
              <a:spcAft>
                <a:spcPts val="1000"/>
              </a:spcAft>
              <a:buClr>
                <a:schemeClr val="dk1"/>
              </a:buClr>
              <a:buSzPts val="1100"/>
              <a:buFont typeface="Arial"/>
              <a:buNone/>
            </a:pPr>
            <a:r>
              <a:rPr lang="en" sz="2400">
                <a:solidFill>
                  <a:srgbClr val="313131"/>
                </a:solidFill>
                <a:latin typeface="Nunito"/>
                <a:ea typeface="Nunito"/>
                <a:cs typeface="Nunito"/>
                <a:sym typeface="Nunito"/>
              </a:rPr>
              <a:t>Given that…?</a:t>
            </a:r>
            <a:endParaRPr sz="3600">
              <a:solidFill>
                <a:srgbClr val="313131"/>
              </a:solidFill>
              <a:latin typeface="Bebas Neue"/>
              <a:ea typeface="Bebas Neue"/>
              <a:cs typeface="Bebas Neue"/>
              <a:sym typeface="Bebas Neue"/>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008"/>
        <p:cNvGrpSpPr/>
        <p:nvPr/>
      </p:nvGrpSpPr>
      <p:grpSpPr>
        <a:xfrm>
          <a:off x="0" y="0"/>
          <a:ext cx="0" cy="0"/>
          <a:chOff x="0" y="0"/>
          <a:chExt cx="0" cy="0"/>
        </a:xfrm>
      </p:grpSpPr>
      <p:sp>
        <p:nvSpPr>
          <p:cNvPr id="1009" name="Google Shape;1009;p127"/>
          <p:cNvSpPr txBox="1"/>
          <p:nvPr/>
        </p:nvSpPr>
        <p:spPr>
          <a:xfrm>
            <a:off x="0" y="3708300"/>
            <a:ext cx="9144000" cy="1435200"/>
          </a:xfrm>
          <a:prstGeom prst="rect">
            <a:avLst/>
          </a:prstGeom>
          <a:solidFill>
            <a:srgbClr val="313131"/>
          </a:solidFill>
          <a:ln>
            <a:noFill/>
          </a:ln>
        </p:spPr>
        <p:txBody>
          <a:bodyPr spcFirstLastPara="1" wrap="square" lIns="91425" tIns="91425" rIns="91425" bIns="91425" anchor="ctr" anchorCtr="0">
            <a:noAutofit/>
          </a:bodyPr>
          <a:lstStyle/>
          <a:p>
            <a:pPr marL="0" lvl="0" indent="0" algn="ctr" rtl="0">
              <a:spcBef>
                <a:spcPts val="0"/>
              </a:spcBef>
              <a:spcAft>
                <a:spcPts val="1000"/>
              </a:spcAft>
              <a:buNone/>
            </a:pPr>
            <a:r>
              <a:rPr lang="en" sz="3600" b="1">
                <a:solidFill>
                  <a:schemeClr val="lt1"/>
                </a:solidFill>
                <a:latin typeface="Montserrat"/>
                <a:ea typeface="Montserrat"/>
                <a:cs typeface="Montserrat"/>
                <a:sym typeface="Montserrat"/>
              </a:rPr>
              <a:t>REFLECTIVE FEEDBACK</a:t>
            </a:r>
            <a:endParaRPr/>
          </a:p>
        </p:txBody>
      </p:sp>
      <p:cxnSp>
        <p:nvCxnSpPr>
          <p:cNvPr id="1010" name="Google Shape;1010;p127"/>
          <p:cNvCxnSpPr/>
          <p:nvPr/>
        </p:nvCxnSpPr>
        <p:spPr>
          <a:xfrm rot="10800000">
            <a:off x="-150" y="3835300"/>
            <a:ext cx="9163200" cy="0"/>
          </a:xfrm>
          <a:prstGeom prst="straightConnector1">
            <a:avLst/>
          </a:prstGeom>
          <a:noFill/>
          <a:ln w="28575" cap="flat" cmpd="sng">
            <a:solidFill>
              <a:schemeClr val="lt1"/>
            </a:solidFill>
            <a:prstDash val="solid"/>
            <a:round/>
            <a:headEnd type="none" w="med" len="med"/>
            <a:tailEnd type="none" w="med" len="med"/>
          </a:ln>
        </p:spPr>
      </p:cxnSp>
      <p:sp>
        <p:nvSpPr>
          <p:cNvPr id="1011" name="Google Shape;1011;p127"/>
          <p:cNvSpPr txBox="1"/>
          <p:nvPr/>
        </p:nvSpPr>
        <p:spPr>
          <a:xfrm>
            <a:off x="-19125" y="225450"/>
            <a:ext cx="9163200" cy="3257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3000" b="1">
                <a:solidFill>
                  <a:srgbClr val="1E1B1C"/>
                </a:solidFill>
                <a:latin typeface="Nunito"/>
                <a:ea typeface="Nunito"/>
                <a:cs typeface="Nunito"/>
                <a:sym typeface="Nunito"/>
              </a:rPr>
              <a:t>Communicative, reflective, feedback:</a:t>
            </a:r>
            <a:endParaRPr sz="3000" b="1">
              <a:solidFill>
                <a:srgbClr val="1E1B1C"/>
              </a:solidFill>
              <a:latin typeface="Nunito"/>
              <a:ea typeface="Nunito"/>
              <a:cs typeface="Nunito"/>
              <a:sym typeface="Nunito"/>
            </a:endParaRPr>
          </a:p>
          <a:p>
            <a:pPr marL="0" lvl="0" indent="0" algn="ctr" rtl="0">
              <a:spcBef>
                <a:spcPts val="1000"/>
              </a:spcBef>
              <a:spcAft>
                <a:spcPts val="0"/>
              </a:spcAft>
              <a:buNone/>
            </a:pPr>
            <a:r>
              <a:rPr lang="en" sz="2400">
                <a:solidFill>
                  <a:srgbClr val="1E1B1C"/>
                </a:solidFill>
                <a:latin typeface="Nunito"/>
                <a:ea typeface="Nunito"/>
                <a:cs typeface="Nunito"/>
                <a:sym typeface="Nunito"/>
              </a:rPr>
              <a:t>Clarifies an idea or behavior under consideration.</a:t>
            </a:r>
            <a:endParaRPr sz="2400">
              <a:solidFill>
                <a:srgbClr val="1E1B1C"/>
              </a:solidFill>
              <a:latin typeface="Nunito"/>
              <a:ea typeface="Nunito"/>
              <a:cs typeface="Nunito"/>
              <a:sym typeface="Nunito"/>
            </a:endParaRPr>
          </a:p>
          <a:p>
            <a:pPr marL="0" lvl="0" indent="0" algn="ctr" rtl="0">
              <a:spcBef>
                <a:spcPts val="1000"/>
              </a:spcBef>
              <a:spcAft>
                <a:spcPts val="0"/>
              </a:spcAft>
              <a:buNone/>
            </a:pPr>
            <a:r>
              <a:rPr lang="en" sz="2400">
                <a:solidFill>
                  <a:srgbClr val="1E1B1C"/>
                </a:solidFill>
                <a:latin typeface="Nunito"/>
                <a:ea typeface="Nunito"/>
                <a:cs typeface="Nunito"/>
                <a:sym typeface="Nunito"/>
              </a:rPr>
              <a:t>Communicates concerns and offers suggestions toward improvement.</a:t>
            </a:r>
            <a:endParaRPr sz="2400">
              <a:solidFill>
                <a:srgbClr val="1E1B1C"/>
              </a:solidFill>
              <a:latin typeface="Nunito"/>
              <a:ea typeface="Nunito"/>
              <a:cs typeface="Nunito"/>
              <a:sym typeface="Nunito"/>
            </a:endParaRPr>
          </a:p>
          <a:p>
            <a:pPr marL="0" lvl="0" indent="0" algn="ctr" rtl="0">
              <a:spcBef>
                <a:spcPts val="1000"/>
              </a:spcBef>
              <a:spcAft>
                <a:spcPts val="0"/>
              </a:spcAft>
              <a:buNone/>
            </a:pPr>
            <a:r>
              <a:rPr lang="en" sz="2400">
                <a:solidFill>
                  <a:srgbClr val="1E1B1C"/>
                </a:solidFill>
                <a:latin typeface="Nunito"/>
                <a:ea typeface="Nunito"/>
                <a:cs typeface="Nunito"/>
                <a:sym typeface="Nunito"/>
              </a:rPr>
              <a:t>Consumes more time, requires thought and effort.</a:t>
            </a:r>
            <a:endParaRPr sz="2400">
              <a:solidFill>
                <a:srgbClr val="1E1B1C"/>
              </a:solidFill>
              <a:latin typeface="Nunito"/>
              <a:ea typeface="Nunito"/>
              <a:cs typeface="Nunito"/>
              <a:sym typeface="Nunito"/>
            </a:endParaRPr>
          </a:p>
          <a:p>
            <a:pPr marL="0" lvl="0" indent="0" algn="ctr" rtl="0">
              <a:spcBef>
                <a:spcPts val="1000"/>
              </a:spcBef>
              <a:spcAft>
                <a:spcPts val="1000"/>
              </a:spcAft>
              <a:buNone/>
            </a:pPr>
            <a:r>
              <a:rPr lang="en" sz="2400">
                <a:solidFill>
                  <a:srgbClr val="1E1B1C"/>
                </a:solidFill>
                <a:latin typeface="Nunito"/>
                <a:ea typeface="Nunito"/>
                <a:cs typeface="Nunito"/>
                <a:sym typeface="Nunito"/>
              </a:rPr>
              <a:t>Is received as careful, respectful and honest.</a:t>
            </a:r>
            <a:endParaRPr sz="2400">
              <a:solidFill>
                <a:srgbClr val="1E1B1C"/>
              </a:solidFill>
              <a:latin typeface="Nunito"/>
              <a:ea typeface="Nunito"/>
              <a:cs typeface="Nunito"/>
              <a:sym typeface="Nunito"/>
            </a:endParaRPr>
          </a:p>
        </p:txBody>
      </p:sp>
      <p:sp>
        <p:nvSpPr>
          <p:cNvPr id="1012" name="Google Shape;1012;p127"/>
          <p:cNvSpPr txBox="1"/>
          <p:nvPr/>
        </p:nvSpPr>
        <p:spPr>
          <a:xfrm>
            <a:off x="6144000" y="3308100"/>
            <a:ext cx="3000000" cy="4002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1000"/>
              </a:spcAft>
              <a:buNone/>
            </a:pPr>
            <a:r>
              <a:rPr lang="en">
                <a:solidFill>
                  <a:schemeClr val="dk1"/>
                </a:solidFill>
                <a:latin typeface="Montserrat"/>
                <a:ea typeface="Montserrat"/>
                <a:cs typeface="Montserrat"/>
                <a:sym typeface="Montserrat"/>
              </a:rPr>
              <a:t>(Perkins, 2002)</a:t>
            </a:r>
            <a:endParaRPr i="1">
              <a:solidFill>
                <a:schemeClr val="dk1"/>
              </a:solidFill>
              <a:latin typeface="Nunito"/>
              <a:ea typeface="Nunito"/>
              <a:cs typeface="Nunito"/>
              <a:sym typeface="Nunito"/>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313131"/>
        </a:solidFill>
        <a:effectLst/>
      </p:bgPr>
    </p:bg>
    <p:spTree>
      <p:nvGrpSpPr>
        <p:cNvPr id="1" name="Shape 1016"/>
        <p:cNvGrpSpPr/>
        <p:nvPr/>
      </p:nvGrpSpPr>
      <p:grpSpPr>
        <a:xfrm>
          <a:off x="0" y="0"/>
          <a:ext cx="0" cy="0"/>
          <a:chOff x="0" y="0"/>
          <a:chExt cx="0" cy="0"/>
        </a:xfrm>
      </p:grpSpPr>
      <p:sp>
        <p:nvSpPr>
          <p:cNvPr id="1017" name="Google Shape;1017;p128"/>
          <p:cNvSpPr/>
          <p:nvPr/>
        </p:nvSpPr>
        <p:spPr>
          <a:xfrm>
            <a:off x="402900" y="463200"/>
            <a:ext cx="8338200" cy="4217100"/>
          </a:xfrm>
          <a:prstGeom prst="rect">
            <a:avLst/>
          </a:prstGeom>
          <a:solidFill>
            <a:srgbClr val="313131"/>
          </a:solidFill>
          <a:ln w="38100" cap="flat" cmpd="sng">
            <a:solidFill>
              <a:srgbClr val="93795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8" name="Google Shape;1018;p128"/>
          <p:cNvSpPr txBox="1">
            <a:spLocks noGrp="1"/>
          </p:cNvSpPr>
          <p:nvPr>
            <p:ph type="title"/>
          </p:nvPr>
        </p:nvSpPr>
        <p:spPr>
          <a:xfrm>
            <a:off x="448450" y="511150"/>
            <a:ext cx="8246100" cy="4127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3600" b="1">
                <a:latin typeface="Montserrat"/>
                <a:ea typeface="Montserrat"/>
                <a:cs typeface="Montserrat"/>
                <a:sym typeface="Montserrat"/>
              </a:rPr>
              <a:t>SCENARIO</a:t>
            </a:r>
            <a:endParaRPr sz="3600" b="1">
              <a:latin typeface="Montserrat"/>
              <a:ea typeface="Montserrat"/>
              <a:cs typeface="Montserrat"/>
              <a:sym typeface="Montserrat"/>
            </a:endParaRPr>
          </a:p>
          <a:p>
            <a:pPr marL="0" lvl="0" indent="0" algn="l" rtl="0">
              <a:spcBef>
                <a:spcPts val="1000"/>
              </a:spcBef>
              <a:spcAft>
                <a:spcPts val="1000"/>
              </a:spcAft>
              <a:buNone/>
            </a:pPr>
            <a:r>
              <a:rPr lang="en" sz="2400">
                <a:latin typeface="Nunito"/>
                <a:ea typeface="Nunito"/>
                <a:cs typeface="Nunito"/>
                <a:sym typeface="Nunito"/>
              </a:rPr>
              <a:t>You are Maya. You plan your lessons, follow every procedure, arrive on time, keep a calm classroom, and clearly care about your students. During your formal observation, though, your questioning stayed at a surface level (mostly yes/no or recall) and you often answered your own questions before students could think. Your post-observation conference is tomorrow. What will you write in your reflection, and what will you hear from your Field Supervisor?</a:t>
            </a:r>
            <a:endParaRPr sz="2400">
              <a:latin typeface="Nunito"/>
              <a:ea typeface="Nunito"/>
              <a:cs typeface="Nunito"/>
              <a:sym typeface="Nunito"/>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022"/>
        <p:cNvGrpSpPr/>
        <p:nvPr/>
      </p:nvGrpSpPr>
      <p:grpSpPr>
        <a:xfrm>
          <a:off x="0" y="0"/>
          <a:ext cx="0" cy="0"/>
          <a:chOff x="0" y="0"/>
          <a:chExt cx="0" cy="0"/>
        </a:xfrm>
      </p:grpSpPr>
      <p:sp>
        <p:nvSpPr>
          <p:cNvPr id="1023" name="Google Shape;1023;p129"/>
          <p:cNvSpPr txBox="1"/>
          <p:nvPr/>
        </p:nvSpPr>
        <p:spPr>
          <a:xfrm>
            <a:off x="0" y="0"/>
            <a:ext cx="9144000" cy="1435200"/>
          </a:xfrm>
          <a:prstGeom prst="rect">
            <a:avLst/>
          </a:prstGeom>
          <a:solidFill>
            <a:srgbClr val="313131"/>
          </a:solidFill>
          <a:ln>
            <a:noFill/>
          </a:ln>
        </p:spPr>
        <p:txBody>
          <a:bodyPr spcFirstLastPara="1" wrap="square" lIns="91425" tIns="91425" rIns="91425" bIns="91425" anchor="ctr" anchorCtr="0">
            <a:noAutofit/>
          </a:bodyPr>
          <a:lstStyle/>
          <a:p>
            <a:pPr marL="0" lvl="0" indent="0" algn="ctr" rtl="0">
              <a:spcBef>
                <a:spcPts val="0"/>
              </a:spcBef>
              <a:spcAft>
                <a:spcPts val="1000"/>
              </a:spcAft>
              <a:buNone/>
            </a:pPr>
            <a:r>
              <a:rPr lang="en" sz="3000" b="1">
                <a:solidFill>
                  <a:schemeClr val="lt1"/>
                </a:solidFill>
                <a:latin typeface="Montserrat"/>
                <a:ea typeface="Montserrat"/>
                <a:cs typeface="Montserrat"/>
                <a:sym typeface="Montserrat"/>
              </a:rPr>
              <a:t>THE CONVERSATION YOU WILL HAVE</a:t>
            </a:r>
            <a:endParaRPr sz="800"/>
          </a:p>
        </p:txBody>
      </p:sp>
      <p:cxnSp>
        <p:nvCxnSpPr>
          <p:cNvPr id="1024" name="Google Shape;1024;p129"/>
          <p:cNvCxnSpPr/>
          <p:nvPr/>
        </p:nvCxnSpPr>
        <p:spPr>
          <a:xfrm flipH="1">
            <a:off x="-19050" y="1282700"/>
            <a:ext cx="9182100" cy="12600"/>
          </a:xfrm>
          <a:prstGeom prst="straightConnector1">
            <a:avLst/>
          </a:prstGeom>
          <a:noFill/>
          <a:ln w="28575" cap="flat" cmpd="sng">
            <a:solidFill>
              <a:schemeClr val="lt1"/>
            </a:solidFill>
            <a:prstDash val="solid"/>
            <a:round/>
            <a:headEnd type="none" w="med" len="med"/>
            <a:tailEnd type="none" w="med" len="med"/>
          </a:ln>
        </p:spPr>
      </p:cxnSp>
      <p:sp>
        <p:nvSpPr>
          <p:cNvPr id="1025" name="Google Shape;1025;p129"/>
          <p:cNvSpPr txBox="1"/>
          <p:nvPr/>
        </p:nvSpPr>
        <p:spPr>
          <a:xfrm>
            <a:off x="520700" y="1841500"/>
            <a:ext cx="3975000" cy="3257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600">
                <a:solidFill>
                  <a:srgbClr val="1E1B1C"/>
                </a:solidFill>
                <a:latin typeface="Bebas Neue"/>
                <a:ea typeface="Bebas Neue"/>
                <a:cs typeface="Bebas Neue"/>
                <a:sym typeface="Bebas Neue"/>
              </a:rPr>
              <a:t>1. Start with Heart.</a:t>
            </a:r>
            <a:endParaRPr sz="3600">
              <a:solidFill>
                <a:srgbClr val="1E1B1C"/>
              </a:solidFill>
              <a:latin typeface="Bebas Neue"/>
              <a:ea typeface="Bebas Neue"/>
              <a:cs typeface="Bebas Neue"/>
              <a:sym typeface="Bebas Neue"/>
            </a:endParaRPr>
          </a:p>
          <a:p>
            <a:pPr marL="0" lvl="0" indent="0" algn="l" rtl="0">
              <a:spcBef>
                <a:spcPts val="1000"/>
              </a:spcBef>
              <a:spcAft>
                <a:spcPts val="0"/>
              </a:spcAft>
              <a:buNone/>
            </a:pPr>
            <a:r>
              <a:rPr lang="en" sz="3600">
                <a:solidFill>
                  <a:srgbClr val="1E1B1C"/>
                </a:solidFill>
                <a:latin typeface="Bebas Neue"/>
                <a:ea typeface="Bebas Neue"/>
                <a:cs typeface="Bebas Neue"/>
                <a:sym typeface="Bebas Neue"/>
              </a:rPr>
              <a:t>2. Learn to look.</a:t>
            </a:r>
            <a:endParaRPr sz="3600">
              <a:solidFill>
                <a:srgbClr val="1E1B1C"/>
              </a:solidFill>
              <a:latin typeface="Bebas Neue"/>
              <a:ea typeface="Bebas Neue"/>
              <a:cs typeface="Bebas Neue"/>
              <a:sym typeface="Bebas Neue"/>
            </a:endParaRPr>
          </a:p>
          <a:p>
            <a:pPr marL="0" lvl="0" indent="0" algn="l" rtl="0">
              <a:spcBef>
                <a:spcPts val="1000"/>
              </a:spcBef>
              <a:spcAft>
                <a:spcPts val="0"/>
              </a:spcAft>
              <a:buNone/>
            </a:pPr>
            <a:r>
              <a:rPr lang="en" sz="3600">
                <a:solidFill>
                  <a:srgbClr val="1E1B1C"/>
                </a:solidFill>
                <a:latin typeface="Bebas Neue"/>
                <a:ea typeface="Bebas Neue"/>
                <a:cs typeface="Bebas Neue"/>
                <a:sym typeface="Bebas Neue"/>
              </a:rPr>
              <a:t>3. Make it safe.</a:t>
            </a:r>
            <a:endParaRPr sz="3600">
              <a:solidFill>
                <a:srgbClr val="1E1B1C"/>
              </a:solidFill>
              <a:latin typeface="Bebas Neue"/>
              <a:ea typeface="Bebas Neue"/>
              <a:cs typeface="Bebas Neue"/>
              <a:sym typeface="Bebas Neue"/>
            </a:endParaRPr>
          </a:p>
          <a:p>
            <a:pPr marL="0" lvl="0" indent="0" algn="l" rtl="0">
              <a:spcBef>
                <a:spcPts val="1000"/>
              </a:spcBef>
              <a:spcAft>
                <a:spcPts val="1000"/>
              </a:spcAft>
              <a:buNone/>
            </a:pPr>
            <a:r>
              <a:rPr lang="en" sz="3600">
                <a:solidFill>
                  <a:srgbClr val="1E1B1C"/>
                </a:solidFill>
                <a:latin typeface="Bebas Neue"/>
                <a:ea typeface="Bebas Neue"/>
                <a:cs typeface="Bebas Neue"/>
                <a:sym typeface="Bebas Neue"/>
              </a:rPr>
              <a:t>4. Master your stories.</a:t>
            </a:r>
            <a:endParaRPr sz="3600">
              <a:solidFill>
                <a:srgbClr val="1E1B1C"/>
              </a:solidFill>
              <a:latin typeface="Bebas Neue"/>
              <a:ea typeface="Bebas Neue"/>
              <a:cs typeface="Bebas Neue"/>
              <a:sym typeface="Bebas Neue"/>
            </a:endParaRPr>
          </a:p>
        </p:txBody>
      </p:sp>
      <p:sp>
        <p:nvSpPr>
          <p:cNvPr id="1026" name="Google Shape;1026;p129"/>
          <p:cNvSpPr txBox="1"/>
          <p:nvPr/>
        </p:nvSpPr>
        <p:spPr>
          <a:xfrm>
            <a:off x="4495700" y="1841500"/>
            <a:ext cx="3975000" cy="3257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600">
                <a:solidFill>
                  <a:srgbClr val="1E1B1C"/>
                </a:solidFill>
                <a:latin typeface="Bebas Neue"/>
                <a:ea typeface="Bebas Neue"/>
                <a:cs typeface="Bebas Neue"/>
                <a:sym typeface="Bebas Neue"/>
              </a:rPr>
              <a:t>5. State your path.</a:t>
            </a:r>
            <a:endParaRPr sz="3600">
              <a:solidFill>
                <a:srgbClr val="1E1B1C"/>
              </a:solidFill>
              <a:latin typeface="Bebas Neue"/>
              <a:ea typeface="Bebas Neue"/>
              <a:cs typeface="Bebas Neue"/>
              <a:sym typeface="Bebas Neue"/>
            </a:endParaRPr>
          </a:p>
          <a:p>
            <a:pPr marL="0" lvl="0" indent="0" algn="l" rtl="0">
              <a:spcBef>
                <a:spcPts val="1000"/>
              </a:spcBef>
              <a:spcAft>
                <a:spcPts val="0"/>
              </a:spcAft>
              <a:buNone/>
            </a:pPr>
            <a:r>
              <a:rPr lang="en" sz="3600">
                <a:solidFill>
                  <a:srgbClr val="1E1B1C"/>
                </a:solidFill>
                <a:latin typeface="Bebas Neue"/>
                <a:ea typeface="Bebas Neue"/>
                <a:cs typeface="Bebas Neue"/>
                <a:sym typeface="Bebas Neue"/>
              </a:rPr>
              <a:t>6. Explore others’ paths.</a:t>
            </a:r>
            <a:endParaRPr sz="3600">
              <a:solidFill>
                <a:srgbClr val="1E1B1C"/>
              </a:solidFill>
              <a:latin typeface="Bebas Neue"/>
              <a:ea typeface="Bebas Neue"/>
              <a:cs typeface="Bebas Neue"/>
              <a:sym typeface="Bebas Neue"/>
            </a:endParaRPr>
          </a:p>
          <a:p>
            <a:pPr marL="0" lvl="0" indent="0" algn="l" rtl="0">
              <a:spcBef>
                <a:spcPts val="1000"/>
              </a:spcBef>
              <a:spcAft>
                <a:spcPts val="1000"/>
              </a:spcAft>
              <a:buNone/>
            </a:pPr>
            <a:r>
              <a:rPr lang="en" sz="3600">
                <a:solidFill>
                  <a:srgbClr val="1E1B1C"/>
                </a:solidFill>
                <a:latin typeface="Bebas Neue"/>
                <a:ea typeface="Bebas Neue"/>
                <a:cs typeface="Bebas Neue"/>
                <a:sym typeface="Bebas Neue"/>
              </a:rPr>
              <a:t>7. Move to action.</a:t>
            </a:r>
            <a:endParaRPr sz="3600">
              <a:solidFill>
                <a:srgbClr val="1E1B1C"/>
              </a:solidFill>
              <a:latin typeface="Bebas Neue"/>
              <a:ea typeface="Bebas Neue"/>
              <a:cs typeface="Bebas Neue"/>
              <a:sym typeface="Bebas Neue"/>
            </a:endParaRPr>
          </a:p>
        </p:txBody>
      </p:sp>
      <p:sp>
        <p:nvSpPr>
          <p:cNvPr id="1027" name="Google Shape;1027;p129"/>
          <p:cNvSpPr txBox="1"/>
          <p:nvPr/>
        </p:nvSpPr>
        <p:spPr>
          <a:xfrm>
            <a:off x="5504150" y="4261050"/>
            <a:ext cx="3417900" cy="4002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1000"/>
              </a:spcAft>
              <a:buNone/>
            </a:pPr>
            <a:r>
              <a:rPr lang="en">
                <a:solidFill>
                  <a:srgbClr val="313131"/>
                </a:solidFill>
                <a:latin typeface="Nunito"/>
                <a:ea typeface="Nunito"/>
                <a:cs typeface="Nunito"/>
                <a:sym typeface="Nunito"/>
              </a:rPr>
              <a:t>(Patterson, Grenny, &amp; McMillan, 2021)</a:t>
            </a:r>
            <a:endParaRPr i="1">
              <a:solidFill>
                <a:srgbClr val="313131"/>
              </a:solidFill>
              <a:latin typeface="Nunito"/>
              <a:ea typeface="Nunito"/>
              <a:cs typeface="Nunito"/>
              <a:sym typeface="Nunito"/>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031"/>
        <p:cNvGrpSpPr/>
        <p:nvPr/>
      </p:nvGrpSpPr>
      <p:grpSpPr>
        <a:xfrm>
          <a:off x="0" y="0"/>
          <a:ext cx="0" cy="0"/>
          <a:chOff x="0" y="0"/>
          <a:chExt cx="0" cy="0"/>
        </a:xfrm>
      </p:grpSpPr>
      <p:sp>
        <p:nvSpPr>
          <p:cNvPr id="1032" name="Google Shape;1032;p130"/>
          <p:cNvSpPr txBox="1"/>
          <p:nvPr/>
        </p:nvSpPr>
        <p:spPr>
          <a:xfrm>
            <a:off x="1373725" y="12775"/>
            <a:ext cx="6395700" cy="5143500"/>
          </a:xfrm>
          <a:prstGeom prst="rect">
            <a:avLst/>
          </a:prstGeom>
          <a:solidFill>
            <a:srgbClr val="313131"/>
          </a:solidFill>
          <a:ln>
            <a:noFill/>
          </a:ln>
        </p:spPr>
        <p:txBody>
          <a:bodyPr spcFirstLastPara="1" wrap="square" lIns="91425" tIns="91425" rIns="91425" bIns="91425" anchor="ctr" anchorCtr="0">
            <a:noAutofit/>
          </a:bodyPr>
          <a:lstStyle/>
          <a:p>
            <a:pPr marL="0" lvl="0" indent="0" algn="ctr" rtl="0">
              <a:spcBef>
                <a:spcPts val="0"/>
              </a:spcBef>
              <a:spcAft>
                <a:spcPts val="1000"/>
              </a:spcAft>
              <a:buClr>
                <a:srgbClr val="000000"/>
              </a:buClr>
              <a:buSzPts val="1100"/>
              <a:buFont typeface="Arial"/>
              <a:buNone/>
            </a:pPr>
            <a:endParaRPr sz="3600" b="1">
              <a:solidFill>
                <a:schemeClr val="lt1"/>
              </a:solidFill>
              <a:latin typeface="Montserrat"/>
              <a:ea typeface="Montserrat"/>
              <a:cs typeface="Montserrat"/>
              <a:sym typeface="Montserrat"/>
            </a:endParaRPr>
          </a:p>
        </p:txBody>
      </p:sp>
      <p:sp>
        <p:nvSpPr>
          <p:cNvPr id="1033" name="Google Shape;1033;p130"/>
          <p:cNvSpPr/>
          <p:nvPr/>
        </p:nvSpPr>
        <p:spPr>
          <a:xfrm>
            <a:off x="7769400" y="546325"/>
            <a:ext cx="1374600" cy="40764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4" name="Google Shape;1034;p130"/>
          <p:cNvSpPr/>
          <p:nvPr/>
        </p:nvSpPr>
        <p:spPr>
          <a:xfrm>
            <a:off x="-850" y="533550"/>
            <a:ext cx="1374600" cy="40764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5" name="Google Shape;1035;p130"/>
          <p:cNvSpPr txBox="1"/>
          <p:nvPr/>
        </p:nvSpPr>
        <p:spPr>
          <a:xfrm>
            <a:off x="1651000" y="279400"/>
            <a:ext cx="5829000" cy="4546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6000">
                <a:solidFill>
                  <a:schemeClr val="lt1"/>
                </a:solidFill>
                <a:latin typeface="Bebas Neue"/>
                <a:ea typeface="Bebas Neue"/>
                <a:cs typeface="Bebas Neue"/>
                <a:sym typeface="Bebas Neue"/>
              </a:rPr>
              <a:t>Start with Heart.</a:t>
            </a:r>
            <a:endParaRPr sz="6000">
              <a:solidFill>
                <a:schemeClr val="lt1"/>
              </a:solidFill>
              <a:latin typeface="Bebas Neue"/>
              <a:ea typeface="Bebas Neue"/>
              <a:cs typeface="Bebas Neue"/>
              <a:sym typeface="Bebas Neue"/>
            </a:endParaRPr>
          </a:p>
          <a:p>
            <a:pPr marL="0" lvl="0" indent="0" algn="ctr" rtl="0">
              <a:spcBef>
                <a:spcPts val="1000"/>
              </a:spcBef>
              <a:spcAft>
                <a:spcPts val="0"/>
              </a:spcAft>
              <a:buNone/>
            </a:pPr>
            <a:r>
              <a:rPr lang="en" sz="3600" b="1">
                <a:solidFill>
                  <a:schemeClr val="lt1"/>
                </a:solidFill>
                <a:latin typeface="Nunito"/>
                <a:ea typeface="Nunito"/>
                <a:cs typeface="Nunito"/>
                <a:sym typeface="Nunito"/>
              </a:rPr>
              <a:t>Focus on your true intent. </a:t>
            </a:r>
            <a:endParaRPr sz="3600" b="1">
              <a:solidFill>
                <a:schemeClr val="lt1"/>
              </a:solidFill>
              <a:latin typeface="Nunito"/>
              <a:ea typeface="Nunito"/>
              <a:cs typeface="Nunito"/>
              <a:sym typeface="Nunito"/>
            </a:endParaRPr>
          </a:p>
          <a:p>
            <a:pPr marL="0" lvl="0" indent="0" algn="ctr" rtl="0">
              <a:spcBef>
                <a:spcPts val="1000"/>
              </a:spcBef>
              <a:spcAft>
                <a:spcPts val="1000"/>
              </a:spcAft>
              <a:buNone/>
            </a:pPr>
            <a:r>
              <a:rPr lang="en" sz="2400" i="1">
                <a:solidFill>
                  <a:schemeClr val="lt1"/>
                </a:solidFill>
                <a:latin typeface="Nunito"/>
                <a:ea typeface="Nunito"/>
                <a:cs typeface="Nunito"/>
                <a:sym typeface="Nunito"/>
              </a:rPr>
              <a:t>Before engaging in this conversation, what do I truly want - for myself, the other person, and our relationship?</a:t>
            </a:r>
            <a:endParaRPr sz="2400">
              <a:solidFill>
                <a:schemeClr val="lt1"/>
              </a:solidFill>
            </a:endParaRPr>
          </a:p>
        </p:txBody>
      </p:sp>
      <p:sp>
        <p:nvSpPr>
          <p:cNvPr id="1036" name="Google Shape;1036;p130"/>
          <p:cNvSpPr txBox="1"/>
          <p:nvPr/>
        </p:nvSpPr>
        <p:spPr>
          <a:xfrm>
            <a:off x="4022500" y="4425700"/>
            <a:ext cx="3457500" cy="4002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1000"/>
              </a:spcAft>
              <a:buNone/>
            </a:pPr>
            <a:r>
              <a:rPr lang="en">
                <a:solidFill>
                  <a:schemeClr val="lt1"/>
                </a:solidFill>
                <a:latin typeface="Montserrat"/>
                <a:ea typeface="Montserrat"/>
                <a:cs typeface="Montserrat"/>
                <a:sym typeface="Montserrat"/>
              </a:rPr>
              <a:t>(Patterson, Grenny, &amp; McMillan, 2021)</a:t>
            </a:r>
            <a:endParaRPr i="1">
              <a:solidFill>
                <a:schemeClr val="lt1"/>
              </a:solidFill>
              <a:latin typeface="Nunito"/>
              <a:ea typeface="Nunito"/>
              <a:cs typeface="Nunito"/>
              <a:sym typeface="Nunito"/>
            </a:endParaRPr>
          </a:p>
        </p:txBody>
      </p:sp>
      <p:sp>
        <p:nvSpPr>
          <p:cNvPr id="1037" name="Google Shape;1037;p130"/>
          <p:cNvSpPr txBox="1"/>
          <p:nvPr/>
        </p:nvSpPr>
        <p:spPr>
          <a:xfrm>
            <a:off x="7757250" y="4609950"/>
            <a:ext cx="1374600" cy="533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800">
              <a:latin typeface="Nunito"/>
              <a:ea typeface="Nunito"/>
              <a:cs typeface="Nunito"/>
              <a:sym typeface="Nunito"/>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041"/>
        <p:cNvGrpSpPr/>
        <p:nvPr/>
      </p:nvGrpSpPr>
      <p:grpSpPr>
        <a:xfrm>
          <a:off x="0" y="0"/>
          <a:ext cx="0" cy="0"/>
          <a:chOff x="0" y="0"/>
          <a:chExt cx="0" cy="0"/>
        </a:xfrm>
      </p:grpSpPr>
      <p:sp>
        <p:nvSpPr>
          <p:cNvPr id="1042" name="Google Shape;1042;p131"/>
          <p:cNvSpPr txBox="1"/>
          <p:nvPr/>
        </p:nvSpPr>
        <p:spPr>
          <a:xfrm>
            <a:off x="1373725" y="12775"/>
            <a:ext cx="6395700" cy="5143500"/>
          </a:xfrm>
          <a:prstGeom prst="rect">
            <a:avLst/>
          </a:prstGeom>
          <a:solidFill>
            <a:srgbClr val="313131"/>
          </a:solidFill>
          <a:ln>
            <a:noFill/>
          </a:ln>
        </p:spPr>
        <p:txBody>
          <a:bodyPr spcFirstLastPara="1" wrap="square" lIns="91425" tIns="91425" rIns="91425" bIns="91425" anchor="ctr" anchorCtr="0">
            <a:noAutofit/>
          </a:bodyPr>
          <a:lstStyle/>
          <a:p>
            <a:pPr marL="0" lvl="0" indent="0" algn="ctr" rtl="0">
              <a:spcBef>
                <a:spcPts val="0"/>
              </a:spcBef>
              <a:spcAft>
                <a:spcPts val="1000"/>
              </a:spcAft>
              <a:buNone/>
            </a:pPr>
            <a:endParaRPr sz="3600" b="1">
              <a:solidFill>
                <a:schemeClr val="lt1"/>
              </a:solidFill>
              <a:latin typeface="Montserrat"/>
              <a:ea typeface="Montserrat"/>
              <a:cs typeface="Montserrat"/>
              <a:sym typeface="Montserrat"/>
            </a:endParaRPr>
          </a:p>
        </p:txBody>
      </p:sp>
      <p:sp>
        <p:nvSpPr>
          <p:cNvPr id="1043" name="Google Shape;1043;p131"/>
          <p:cNvSpPr/>
          <p:nvPr/>
        </p:nvSpPr>
        <p:spPr>
          <a:xfrm>
            <a:off x="7769400" y="546325"/>
            <a:ext cx="1374600" cy="4076400"/>
          </a:xfrm>
          <a:prstGeom prst="rect">
            <a:avLst/>
          </a:prstGeom>
          <a:solidFill>
            <a:srgbClr val="937951">
              <a:alpha val="76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4" name="Google Shape;1044;p131"/>
          <p:cNvSpPr/>
          <p:nvPr/>
        </p:nvSpPr>
        <p:spPr>
          <a:xfrm>
            <a:off x="-850" y="533550"/>
            <a:ext cx="1374600" cy="4076400"/>
          </a:xfrm>
          <a:prstGeom prst="rect">
            <a:avLst/>
          </a:prstGeom>
          <a:solidFill>
            <a:srgbClr val="937951">
              <a:alpha val="76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5" name="Google Shape;1045;p131"/>
          <p:cNvSpPr txBox="1"/>
          <p:nvPr/>
        </p:nvSpPr>
        <p:spPr>
          <a:xfrm>
            <a:off x="1651000" y="279400"/>
            <a:ext cx="5829000" cy="4546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6000">
                <a:solidFill>
                  <a:schemeClr val="lt1"/>
                </a:solidFill>
                <a:latin typeface="Bebas Neue"/>
                <a:ea typeface="Bebas Neue"/>
                <a:cs typeface="Bebas Neue"/>
                <a:sym typeface="Bebas Neue"/>
              </a:rPr>
              <a:t>Learn to look.</a:t>
            </a:r>
            <a:endParaRPr sz="6000">
              <a:solidFill>
                <a:schemeClr val="lt1"/>
              </a:solidFill>
              <a:latin typeface="Bebas Neue"/>
              <a:ea typeface="Bebas Neue"/>
              <a:cs typeface="Bebas Neue"/>
              <a:sym typeface="Bebas Neue"/>
            </a:endParaRPr>
          </a:p>
          <a:p>
            <a:pPr marL="0" lvl="0" indent="0" algn="ctr" rtl="0">
              <a:spcBef>
                <a:spcPts val="1000"/>
              </a:spcBef>
              <a:spcAft>
                <a:spcPts val="0"/>
              </a:spcAft>
              <a:buNone/>
            </a:pPr>
            <a:r>
              <a:rPr lang="en" sz="3600" b="1">
                <a:solidFill>
                  <a:schemeClr val="lt1"/>
                </a:solidFill>
                <a:latin typeface="Nunito"/>
                <a:ea typeface="Nunito"/>
                <a:cs typeface="Nunito"/>
                <a:sym typeface="Nunito"/>
              </a:rPr>
              <a:t>Notice the signs of dialogue breakdown.</a:t>
            </a:r>
            <a:endParaRPr sz="3600" b="1">
              <a:solidFill>
                <a:schemeClr val="lt1"/>
              </a:solidFill>
              <a:latin typeface="Nunito"/>
              <a:ea typeface="Nunito"/>
              <a:cs typeface="Nunito"/>
              <a:sym typeface="Nunito"/>
            </a:endParaRPr>
          </a:p>
          <a:p>
            <a:pPr marL="0" lvl="0" indent="0" algn="ctr" rtl="0">
              <a:spcBef>
                <a:spcPts val="1000"/>
              </a:spcBef>
              <a:spcAft>
                <a:spcPts val="1000"/>
              </a:spcAft>
              <a:buNone/>
            </a:pPr>
            <a:r>
              <a:rPr lang="en" sz="2400" i="1">
                <a:solidFill>
                  <a:schemeClr val="lt1"/>
                </a:solidFill>
                <a:latin typeface="Nunito"/>
                <a:ea typeface="Nunito"/>
                <a:cs typeface="Nunito"/>
                <a:sym typeface="Nunito"/>
              </a:rPr>
              <a:t>What verbal and nonverbal cues suggest that this conversation is breaking down? How can this be addressed?</a:t>
            </a:r>
            <a:endParaRPr sz="2400">
              <a:solidFill>
                <a:schemeClr val="lt1"/>
              </a:solidFill>
            </a:endParaRPr>
          </a:p>
        </p:txBody>
      </p:sp>
      <p:sp>
        <p:nvSpPr>
          <p:cNvPr id="1046" name="Google Shape;1046;p131"/>
          <p:cNvSpPr txBox="1"/>
          <p:nvPr/>
        </p:nvSpPr>
        <p:spPr>
          <a:xfrm>
            <a:off x="4022500" y="4425700"/>
            <a:ext cx="3457500" cy="4002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1000"/>
              </a:spcAft>
              <a:buNone/>
            </a:pPr>
            <a:r>
              <a:rPr lang="en">
                <a:solidFill>
                  <a:schemeClr val="lt1"/>
                </a:solidFill>
                <a:latin typeface="Montserrat"/>
                <a:ea typeface="Montserrat"/>
                <a:cs typeface="Montserrat"/>
                <a:sym typeface="Montserrat"/>
              </a:rPr>
              <a:t>(Patterson, Grenny, &amp; McMillan, 2021)</a:t>
            </a:r>
            <a:endParaRPr i="1">
              <a:solidFill>
                <a:schemeClr val="lt1"/>
              </a:solidFill>
              <a:latin typeface="Nunito"/>
              <a:ea typeface="Nunito"/>
              <a:cs typeface="Nunito"/>
              <a:sym typeface="Nunito"/>
            </a:endParaRPr>
          </a:p>
        </p:txBody>
      </p:sp>
      <p:sp>
        <p:nvSpPr>
          <p:cNvPr id="1047" name="Google Shape;1047;p131"/>
          <p:cNvSpPr txBox="1"/>
          <p:nvPr/>
        </p:nvSpPr>
        <p:spPr>
          <a:xfrm>
            <a:off x="7757250" y="4609950"/>
            <a:ext cx="1374600" cy="533700"/>
          </a:xfrm>
          <a:prstGeom prst="rect">
            <a:avLst/>
          </a:prstGeom>
          <a:solidFill>
            <a:schemeClr val="lt1"/>
          </a:soli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800">
              <a:latin typeface="Nunito"/>
              <a:ea typeface="Nunito"/>
              <a:cs typeface="Nunito"/>
              <a:sym typeface="Nunito"/>
            </a:endParaRPr>
          </a:p>
        </p:txBody>
      </p:sp>
      <p:sp>
        <p:nvSpPr>
          <p:cNvPr id="1048" name="Google Shape;1048;p131"/>
          <p:cNvSpPr/>
          <p:nvPr/>
        </p:nvSpPr>
        <p:spPr>
          <a:xfrm>
            <a:off x="-850" y="533550"/>
            <a:ext cx="1374600" cy="40764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 name="Google Shape;1049;p131"/>
          <p:cNvSpPr/>
          <p:nvPr/>
        </p:nvSpPr>
        <p:spPr>
          <a:xfrm>
            <a:off x="7769400" y="546325"/>
            <a:ext cx="1374600" cy="40764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053"/>
        <p:cNvGrpSpPr/>
        <p:nvPr/>
      </p:nvGrpSpPr>
      <p:grpSpPr>
        <a:xfrm>
          <a:off x="0" y="0"/>
          <a:ext cx="0" cy="0"/>
          <a:chOff x="0" y="0"/>
          <a:chExt cx="0" cy="0"/>
        </a:xfrm>
      </p:grpSpPr>
      <p:sp>
        <p:nvSpPr>
          <p:cNvPr id="1054" name="Google Shape;1054;p132"/>
          <p:cNvSpPr txBox="1"/>
          <p:nvPr/>
        </p:nvSpPr>
        <p:spPr>
          <a:xfrm>
            <a:off x="1373725" y="12775"/>
            <a:ext cx="6395700" cy="5143500"/>
          </a:xfrm>
          <a:prstGeom prst="rect">
            <a:avLst/>
          </a:prstGeom>
          <a:solidFill>
            <a:srgbClr val="313131"/>
          </a:solidFill>
          <a:ln>
            <a:noFill/>
          </a:ln>
        </p:spPr>
        <p:txBody>
          <a:bodyPr spcFirstLastPara="1" wrap="square" lIns="91425" tIns="91425" rIns="91425" bIns="91425" anchor="ctr" anchorCtr="0">
            <a:noAutofit/>
          </a:bodyPr>
          <a:lstStyle/>
          <a:p>
            <a:pPr marL="0" lvl="0" indent="0" algn="ctr" rtl="0">
              <a:spcBef>
                <a:spcPts val="0"/>
              </a:spcBef>
              <a:spcAft>
                <a:spcPts val="1000"/>
              </a:spcAft>
              <a:buNone/>
            </a:pPr>
            <a:endParaRPr sz="3600" b="1">
              <a:solidFill>
                <a:schemeClr val="lt1"/>
              </a:solidFill>
              <a:latin typeface="Montserrat"/>
              <a:ea typeface="Montserrat"/>
              <a:cs typeface="Montserrat"/>
              <a:sym typeface="Montserrat"/>
            </a:endParaRPr>
          </a:p>
        </p:txBody>
      </p:sp>
      <p:sp>
        <p:nvSpPr>
          <p:cNvPr id="1055" name="Google Shape;1055;p132"/>
          <p:cNvSpPr/>
          <p:nvPr/>
        </p:nvSpPr>
        <p:spPr>
          <a:xfrm>
            <a:off x="7769400" y="546325"/>
            <a:ext cx="1374600" cy="4076400"/>
          </a:xfrm>
          <a:prstGeom prst="rect">
            <a:avLst/>
          </a:prstGeom>
          <a:solidFill>
            <a:srgbClr val="937951">
              <a:alpha val="76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6" name="Google Shape;1056;p132"/>
          <p:cNvSpPr/>
          <p:nvPr/>
        </p:nvSpPr>
        <p:spPr>
          <a:xfrm>
            <a:off x="-850" y="533550"/>
            <a:ext cx="1374600" cy="4076400"/>
          </a:xfrm>
          <a:prstGeom prst="rect">
            <a:avLst/>
          </a:prstGeom>
          <a:solidFill>
            <a:srgbClr val="937951">
              <a:alpha val="76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7" name="Google Shape;1057;p132"/>
          <p:cNvSpPr txBox="1"/>
          <p:nvPr/>
        </p:nvSpPr>
        <p:spPr>
          <a:xfrm>
            <a:off x="1651000" y="279400"/>
            <a:ext cx="5829000" cy="4546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6000">
                <a:solidFill>
                  <a:schemeClr val="lt1"/>
                </a:solidFill>
                <a:latin typeface="Bebas Neue"/>
                <a:ea typeface="Bebas Neue"/>
                <a:cs typeface="Bebas Neue"/>
                <a:sym typeface="Bebas Neue"/>
              </a:rPr>
              <a:t>Make it safe.</a:t>
            </a:r>
            <a:endParaRPr sz="6000">
              <a:solidFill>
                <a:schemeClr val="lt1"/>
              </a:solidFill>
              <a:latin typeface="Bebas Neue"/>
              <a:ea typeface="Bebas Neue"/>
              <a:cs typeface="Bebas Neue"/>
              <a:sym typeface="Bebas Neue"/>
            </a:endParaRPr>
          </a:p>
          <a:p>
            <a:pPr marL="0" lvl="0" indent="0" algn="ctr" rtl="0">
              <a:spcBef>
                <a:spcPts val="1000"/>
              </a:spcBef>
              <a:spcAft>
                <a:spcPts val="0"/>
              </a:spcAft>
              <a:buNone/>
            </a:pPr>
            <a:r>
              <a:rPr lang="en" sz="3600" b="1">
                <a:solidFill>
                  <a:schemeClr val="lt1"/>
                </a:solidFill>
                <a:latin typeface="Nunito"/>
                <a:ea typeface="Nunito"/>
                <a:cs typeface="Nunito"/>
                <a:sym typeface="Nunito"/>
              </a:rPr>
              <a:t>Foster mutual respect and purpose to encourage openness.</a:t>
            </a:r>
            <a:endParaRPr sz="3600" b="1">
              <a:solidFill>
                <a:schemeClr val="lt1"/>
              </a:solidFill>
              <a:latin typeface="Nunito"/>
              <a:ea typeface="Nunito"/>
              <a:cs typeface="Nunito"/>
              <a:sym typeface="Nunito"/>
            </a:endParaRPr>
          </a:p>
          <a:p>
            <a:pPr marL="0" lvl="0" indent="0" algn="ctr" rtl="0">
              <a:spcBef>
                <a:spcPts val="1000"/>
              </a:spcBef>
              <a:spcAft>
                <a:spcPts val="1000"/>
              </a:spcAft>
              <a:buNone/>
            </a:pPr>
            <a:r>
              <a:rPr lang="en" sz="1800" i="1">
                <a:solidFill>
                  <a:schemeClr val="lt1"/>
                </a:solidFill>
                <a:latin typeface="Nunito"/>
                <a:ea typeface="Nunito"/>
                <a:cs typeface="Nunito"/>
                <a:sym typeface="Nunito"/>
              </a:rPr>
              <a:t>How can I create an environment where the other person feels respected, heard, and safe to express their perspective?</a:t>
            </a:r>
            <a:endParaRPr sz="1800" b="1">
              <a:solidFill>
                <a:schemeClr val="lt1"/>
              </a:solidFill>
              <a:latin typeface="Nunito"/>
              <a:ea typeface="Nunito"/>
              <a:cs typeface="Nunito"/>
              <a:sym typeface="Nunito"/>
            </a:endParaRPr>
          </a:p>
        </p:txBody>
      </p:sp>
      <p:sp>
        <p:nvSpPr>
          <p:cNvPr id="1058" name="Google Shape;1058;p132"/>
          <p:cNvSpPr txBox="1"/>
          <p:nvPr/>
        </p:nvSpPr>
        <p:spPr>
          <a:xfrm>
            <a:off x="4022500" y="4425700"/>
            <a:ext cx="3457500" cy="4002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1000"/>
              </a:spcAft>
              <a:buNone/>
            </a:pPr>
            <a:r>
              <a:rPr lang="en">
                <a:solidFill>
                  <a:schemeClr val="lt1"/>
                </a:solidFill>
                <a:latin typeface="Montserrat"/>
                <a:ea typeface="Montserrat"/>
                <a:cs typeface="Montserrat"/>
                <a:sym typeface="Montserrat"/>
              </a:rPr>
              <a:t>(Patterson, Grenny, &amp; McMillan, 2021)</a:t>
            </a:r>
            <a:endParaRPr i="1">
              <a:solidFill>
                <a:schemeClr val="lt1"/>
              </a:solidFill>
              <a:latin typeface="Nunito"/>
              <a:ea typeface="Nunito"/>
              <a:cs typeface="Nunito"/>
              <a:sym typeface="Nunito"/>
            </a:endParaRPr>
          </a:p>
        </p:txBody>
      </p:sp>
      <p:sp>
        <p:nvSpPr>
          <p:cNvPr id="1059" name="Google Shape;1059;p132"/>
          <p:cNvSpPr txBox="1"/>
          <p:nvPr/>
        </p:nvSpPr>
        <p:spPr>
          <a:xfrm>
            <a:off x="7757250" y="4609950"/>
            <a:ext cx="1374600" cy="533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800">
              <a:latin typeface="Nunito"/>
              <a:ea typeface="Nunito"/>
              <a:cs typeface="Nunito"/>
              <a:sym typeface="Nunito"/>
            </a:endParaRPr>
          </a:p>
        </p:txBody>
      </p:sp>
      <p:sp>
        <p:nvSpPr>
          <p:cNvPr id="1060" name="Google Shape;1060;p132"/>
          <p:cNvSpPr txBox="1"/>
          <p:nvPr/>
        </p:nvSpPr>
        <p:spPr>
          <a:xfrm>
            <a:off x="7757250" y="4609950"/>
            <a:ext cx="1374600" cy="533700"/>
          </a:xfrm>
          <a:prstGeom prst="rect">
            <a:avLst/>
          </a:prstGeom>
          <a:solidFill>
            <a:schemeClr val="lt1"/>
          </a:soli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800">
              <a:latin typeface="Nunito"/>
              <a:ea typeface="Nunito"/>
              <a:cs typeface="Nunito"/>
              <a:sym typeface="Nunito"/>
            </a:endParaRPr>
          </a:p>
        </p:txBody>
      </p:sp>
      <p:sp>
        <p:nvSpPr>
          <p:cNvPr id="1061" name="Google Shape;1061;p132"/>
          <p:cNvSpPr/>
          <p:nvPr/>
        </p:nvSpPr>
        <p:spPr>
          <a:xfrm>
            <a:off x="-850" y="533550"/>
            <a:ext cx="1374600" cy="40764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2" name="Google Shape;1062;p132"/>
          <p:cNvSpPr/>
          <p:nvPr/>
        </p:nvSpPr>
        <p:spPr>
          <a:xfrm>
            <a:off x="7769400" y="546325"/>
            <a:ext cx="1374600" cy="40764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066"/>
        <p:cNvGrpSpPr/>
        <p:nvPr/>
      </p:nvGrpSpPr>
      <p:grpSpPr>
        <a:xfrm>
          <a:off x="0" y="0"/>
          <a:ext cx="0" cy="0"/>
          <a:chOff x="0" y="0"/>
          <a:chExt cx="0" cy="0"/>
        </a:xfrm>
      </p:grpSpPr>
      <p:sp>
        <p:nvSpPr>
          <p:cNvPr id="1067" name="Google Shape;1067;p133"/>
          <p:cNvSpPr txBox="1"/>
          <p:nvPr/>
        </p:nvSpPr>
        <p:spPr>
          <a:xfrm>
            <a:off x="1373725" y="12775"/>
            <a:ext cx="6395700" cy="5143500"/>
          </a:xfrm>
          <a:prstGeom prst="rect">
            <a:avLst/>
          </a:prstGeom>
          <a:solidFill>
            <a:srgbClr val="313131"/>
          </a:solidFill>
          <a:ln>
            <a:noFill/>
          </a:ln>
        </p:spPr>
        <p:txBody>
          <a:bodyPr spcFirstLastPara="1" wrap="square" lIns="91425" tIns="91425" rIns="91425" bIns="91425" anchor="ctr" anchorCtr="0">
            <a:noAutofit/>
          </a:bodyPr>
          <a:lstStyle/>
          <a:p>
            <a:pPr marL="0" lvl="0" indent="0" algn="ctr" rtl="0">
              <a:spcBef>
                <a:spcPts val="0"/>
              </a:spcBef>
              <a:spcAft>
                <a:spcPts val="1000"/>
              </a:spcAft>
              <a:buNone/>
            </a:pPr>
            <a:endParaRPr sz="3600" b="1">
              <a:solidFill>
                <a:schemeClr val="lt1"/>
              </a:solidFill>
              <a:latin typeface="Montserrat"/>
              <a:ea typeface="Montserrat"/>
              <a:cs typeface="Montserrat"/>
              <a:sym typeface="Montserrat"/>
            </a:endParaRPr>
          </a:p>
        </p:txBody>
      </p:sp>
      <p:sp>
        <p:nvSpPr>
          <p:cNvPr id="1068" name="Google Shape;1068;p133"/>
          <p:cNvSpPr/>
          <p:nvPr/>
        </p:nvSpPr>
        <p:spPr>
          <a:xfrm>
            <a:off x="7769400" y="546325"/>
            <a:ext cx="1374600" cy="4076400"/>
          </a:xfrm>
          <a:prstGeom prst="rect">
            <a:avLst/>
          </a:prstGeom>
          <a:solidFill>
            <a:srgbClr val="937951">
              <a:alpha val="76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9" name="Google Shape;1069;p133"/>
          <p:cNvSpPr/>
          <p:nvPr/>
        </p:nvSpPr>
        <p:spPr>
          <a:xfrm>
            <a:off x="-850" y="533550"/>
            <a:ext cx="1374600" cy="4076400"/>
          </a:xfrm>
          <a:prstGeom prst="rect">
            <a:avLst/>
          </a:prstGeom>
          <a:solidFill>
            <a:srgbClr val="937951">
              <a:alpha val="76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0" name="Google Shape;1070;p133"/>
          <p:cNvSpPr txBox="1"/>
          <p:nvPr/>
        </p:nvSpPr>
        <p:spPr>
          <a:xfrm>
            <a:off x="1651000" y="279400"/>
            <a:ext cx="5829000" cy="4546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6000">
                <a:solidFill>
                  <a:schemeClr val="lt1"/>
                </a:solidFill>
                <a:latin typeface="Bebas Neue"/>
                <a:ea typeface="Bebas Neue"/>
                <a:cs typeface="Bebas Neue"/>
                <a:sym typeface="Bebas Neue"/>
              </a:rPr>
              <a:t>Master your stories.</a:t>
            </a:r>
            <a:endParaRPr sz="6000">
              <a:solidFill>
                <a:schemeClr val="lt1"/>
              </a:solidFill>
              <a:latin typeface="Bebas Neue"/>
              <a:ea typeface="Bebas Neue"/>
              <a:cs typeface="Bebas Neue"/>
              <a:sym typeface="Bebas Neue"/>
            </a:endParaRPr>
          </a:p>
          <a:p>
            <a:pPr marL="0" lvl="0" indent="0" algn="ctr" rtl="0">
              <a:spcBef>
                <a:spcPts val="1000"/>
              </a:spcBef>
              <a:spcAft>
                <a:spcPts val="0"/>
              </a:spcAft>
              <a:buNone/>
            </a:pPr>
            <a:r>
              <a:rPr lang="en" sz="3000" b="1">
                <a:solidFill>
                  <a:schemeClr val="lt1"/>
                </a:solidFill>
                <a:latin typeface="Nunito"/>
                <a:ea typeface="Nunito"/>
                <a:cs typeface="Nunito"/>
                <a:sym typeface="Nunito"/>
              </a:rPr>
              <a:t>Distinguish between facts and your interpretations while managing your emotional responses.</a:t>
            </a:r>
            <a:endParaRPr sz="3000" b="1">
              <a:solidFill>
                <a:schemeClr val="lt1"/>
              </a:solidFill>
              <a:latin typeface="Nunito"/>
              <a:ea typeface="Nunito"/>
              <a:cs typeface="Nunito"/>
              <a:sym typeface="Nunito"/>
            </a:endParaRPr>
          </a:p>
          <a:p>
            <a:pPr marL="0" marR="0" lvl="0" indent="0" algn="ctr" rtl="0">
              <a:spcBef>
                <a:spcPts val="1000"/>
              </a:spcBef>
              <a:spcAft>
                <a:spcPts val="1000"/>
              </a:spcAft>
              <a:buNone/>
            </a:pPr>
            <a:r>
              <a:rPr lang="en" sz="1800" i="1">
                <a:solidFill>
                  <a:schemeClr val="lt1"/>
                </a:solidFill>
                <a:latin typeface="Nunito"/>
                <a:ea typeface="Nunito"/>
                <a:cs typeface="Nunito"/>
                <a:sym typeface="Nunito"/>
              </a:rPr>
              <a:t>Is my reaction based on facts, or did I make assumptions about the other person’s intentions or behaviors?</a:t>
            </a:r>
            <a:endParaRPr sz="1800">
              <a:solidFill>
                <a:schemeClr val="lt1"/>
              </a:solidFill>
            </a:endParaRPr>
          </a:p>
        </p:txBody>
      </p:sp>
      <p:sp>
        <p:nvSpPr>
          <p:cNvPr id="1071" name="Google Shape;1071;p133"/>
          <p:cNvSpPr txBox="1"/>
          <p:nvPr/>
        </p:nvSpPr>
        <p:spPr>
          <a:xfrm>
            <a:off x="4022500" y="4425700"/>
            <a:ext cx="3457500" cy="4002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1000"/>
              </a:spcAft>
              <a:buNone/>
            </a:pPr>
            <a:r>
              <a:rPr lang="en">
                <a:solidFill>
                  <a:schemeClr val="lt1"/>
                </a:solidFill>
                <a:latin typeface="Montserrat"/>
                <a:ea typeface="Montserrat"/>
                <a:cs typeface="Montserrat"/>
                <a:sym typeface="Montserrat"/>
              </a:rPr>
              <a:t>(Patterson, Grenny, &amp; McMillan, 2021)</a:t>
            </a:r>
            <a:endParaRPr i="1">
              <a:solidFill>
                <a:schemeClr val="lt1"/>
              </a:solidFill>
              <a:latin typeface="Nunito"/>
              <a:ea typeface="Nunito"/>
              <a:cs typeface="Nunito"/>
              <a:sym typeface="Nunito"/>
            </a:endParaRPr>
          </a:p>
        </p:txBody>
      </p:sp>
      <p:sp>
        <p:nvSpPr>
          <p:cNvPr id="1072" name="Google Shape;1072;p133"/>
          <p:cNvSpPr txBox="1"/>
          <p:nvPr/>
        </p:nvSpPr>
        <p:spPr>
          <a:xfrm>
            <a:off x="7757250" y="4609950"/>
            <a:ext cx="1374600" cy="533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800">
              <a:latin typeface="Nunito"/>
              <a:ea typeface="Nunito"/>
              <a:cs typeface="Nunito"/>
              <a:sym typeface="Nunito"/>
            </a:endParaRPr>
          </a:p>
        </p:txBody>
      </p:sp>
      <p:sp>
        <p:nvSpPr>
          <p:cNvPr id="1073" name="Google Shape;1073;p133"/>
          <p:cNvSpPr txBox="1"/>
          <p:nvPr/>
        </p:nvSpPr>
        <p:spPr>
          <a:xfrm>
            <a:off x="7757250" y="4609950"/>
            <a:ext cx="1374600" cy="533700"/>
          </a:xfrm>
          <a:prstGeom prst="rect">
            <a:avLst/>
          </a:prstGeom>
          <a:solidFill>
            <a:schemeClr val="lt1"/>
          </a:soli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800">
              <a:latin typeface="Nunito"/>
              <a:ea typeface="Nunito"/>
              <a:cs typeface="Nunito"/>
              <a:sym typeface="Nunito"/>
            </a:endParaRPr>
          </a:p>
        </p:txBody>
      </p:sp>
      <p:sp>
        <p:nvSpPr>
          <p:cNvPr id="1074" name="Google Shape;1074;p133"/>
          <p:cNvSpPr/>
          <p:nvPr/>
        </p:nvSpPr>
        <p:spPr>
          <a:xfrm>
            <a:off x="-850" y="533550"/>
            <a:ext cx="1374600" cy="40764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5" name="Google Shape;1075;p133"/>
          <p:cNvSpPr/>
          <p:nvPr/>
        </p:nvSpPr>
        <p:spPr>
          <a:xfrm>
            <a:off x="7769400" y="546325"/>
            <a:ext cx="1374600" cy="40764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079"/>
        <p:cNvGrpSpPr/>
        <p:nvPr/>
      </p:nvGrpSpPr>
      <p:grpSpPr>
        <a:xfrm>
          <a:off x="0" y="0"/>
          <a:ext cx="0" cy="0"/>
          <a:chOff x="0" y="0"/>
          <a:chExt cx="0" cy="0"/>
        </a:xfrm>
      </p:grpSpPr>
      <p:sp>
        <p:nvSpPr>
          <p:cNvPr id="1080" name="Google Shape;1080;p134"/>
          <p:cNvSpPr txBox="1"/>
          <p:nvPr/>
        </p:nvSpPr>
        <p:spPr>
          <a:xfrm>
            <a:off x="1373725" y="12775"/>
            <a:ext cx="6395700" cy="5143500"/>
          </a:xfrm>
          <a:prstGeom prst="rect">
            <a:avLst/>
          </a:prstGeom>
          <a:solidFill>
            <a:srgbClr val="313131"/>
          </a:solidFill>
          <a:ln>
            <a:noFill/>
          </a:ln>
        </p:spPr>
        <p:txBody>
          <a:bodyPr spcFirstLastPara="1" wrap="square" lIns="91425" tIns="91425" rIns="91425" bIns="91425" anchor="ctr" anchorCtr="0">
            <a:noAutofit/>
          </a:bodyPr>
          <a:lstStyle/>
          <a:p>
            <a:pPr marL="0" lvl="0" indent="0" algn="ctr" rtl="0">
              <a:spcBef>
                <a:spcPts val="0"/>
              </a:spcBef>
              <a:spcAft>
                <a:spcPts val="1000"/>
              </a:spcAft>
              <a:buNone/>
            </a:pPr>
            <a:endParaRPr sz="3600" b="1">
              <a:solidFill>
                <a:schemeClr val="lt1"/>
              </a:solidFill>
              <a:latin typeface="Montserrat"/>
              <a:ea typeface="Montserrat"/>
              <a:cs typeface="Montserrat"/>
              <a:sym typeface="Montserrat"/>
            </a:endParaRPr>
          </a:p>
        </p:txBody>
      </p:sp>
      <p:sp>
        <p:nvSpPr>
          <p:cNvPr id="1081" name="Google Shape;1081;p134"/>
          <p:cNvSpPr/>
          <p:nvPr/>
        </p:nvSpPr>
        <p:spPr>
          <a:xfrm>
            <a:off x="7769400" y="546325"/>
            <a:ext cx="1374600" cy="4076400"/>
          </a:xfrm>
          <a:prstGeom prst="rect">
            <a:avLst/>
          </a:prstGeom>
          <a:solidFill>
            <a:srgbClr val="937951">
              <a:alpha val="76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2" name="Google Shape;1082;p134"/>
          <p:cNvSpPr/>
          <p:nvPr/>
        </p:nvSpPr>
        <p:spPr>
          <a:xfrm>
            <a:off x="-850" y="533550"/>
            <a:ext cx="1374600" cy="4076400"/>
          </a:xfrm>
          <a:prstGeom prst="rect">
            <a:avLst/>
          </a:prstGeom>
          <a:solidFill>
            <a:srgbClr val="937951">
              <a:alpha val="76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3" name="Google Shape;1083;p134"/>
          <p:cNvSpPr txBox="1"/>
          <p:nvPr/>
        </p:nvSpPr>
        <p:spPr>
          <a:xfrm>
            <a:off x="1651000" y="279400"/>
            <a:ext cx="5829000" cy="4546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6000">
                <a:solidFill>
                  <a:schemeClr val="lt1"/>
                </a:solidFill>
                <a:latin typeface="Bebas Neue"/>
                <a:ea typeface="Bebas Neue"/>
                <a:cs typeface="Bebas Neue"/>
                <a:sym typeface="Bebas Neue"/>
              </a:rPr>
              <a:t>State your path.</a:t>
            </a:r>
            <a:endParaRPr sz="6000">
              <a:solidFill>
                <a:schemeClr val="lt1"/>
              </a:solidFill>
              <a:latin typeface="Bebas Neue"/>
              <a:ea typeface="Bebas Neue"/>
              <a:cs typeface="Bebas Neue"/>
              <a:sym typeface="Bebas Neue"/>
            </a:endParaRPr>
          </a:p>
          <a:p>
            <a:pPr marL="0" lvl="0" indent="0" algn="ctr" rtl="0">
              <a:spcBef>
                <a:spcPts val="1000"/>
              </a:spcBef>
              <a:spcAft>
                <a:spcPts val="0"/>
              </a:spcAft>
              <a:buNone/>
            </a:pPr>
            <a:r>
              <a:rPr lang="en" sz="3000" b="1">
                <a:solidFill>
                  <a:schemeClr val="lt1"/>
                </a:solidFill>
                <a:latin typeface="Nunito"/>
                <a:ea typeface="Nunito"/>
                <a:cs typeface="Nunito"/>
                <a:sym typeface="Nunito"/>
              </a:rPr>
              <a:t>Express your viewpoint clearly and respectfully using facts, stories, feelings, and requests.</a:t>
            </a:r>
            <a:endParaRPr sz="3000" b="1">
              <a:solidFill>
                <a:schemeClr val="lt1"/>
              </a:solidFill>
              <a:latin typeface="Nunito"/>
              <a:ea typeface="Nunito"/>
              <a:cs typeface="Nunito"/>
              <a:sym typeface="Nunito"/>
            </a:endParaRPr>
          </a:p>
          <a:p>
            <a:pPr marL="0" lvl="0" indent="0" algn="ctr" rtl="0">
              <a:spcBef>
                <a:spcPts val="1000"/>
              </a:spcBef>
              <a:spcAft>
                <a:spcPts val="1000"/>
              </a:spcAft>
              <a:buNone/>
            </a:pPr>
            <a:r>
              <a:rPr lang="en" sz="2400" i="1">
                <a:solidFill>
                  <a:schemeClr val="lt1"/>
                </a:solidFill>
                <a:latin typeface="Nunito"/>
                <a:ea typeface="Nunito"/>
                <a:cs typeface="Nunito"/>
                <a:sym typeface="Nunito"/>
              </a:rPr>
              <a:t>How can I clearly express my concerns using facts and emotions without blaming or escalating tensions?</a:t>
            </a:r>
            <a:endParaRPr sz="2400">
              <a:solidFill>
                <a:schemeClr val="lt1"/>
              </a:solidFill>
            </a:endParaRPr>
          </a:p>
        </p:txBody>
      </p:sp>
      <p:sp>
        <p:nvSpPr>
          <p:cNvPr id="1084" name="Google Shape;1084;p134"/>
          <p:cNvSpPr txBox="1"/>
          <p:nvPr/>
        </p:nvSpPr>
        <p:spPr>
          <a:xfrm>
            <a:off x="4022500" y="4425700"/>
            <a:ext cx="3457500" cy="4002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1000"/>
              </a:spcAft>
              <a:buNone/>
            </a:pPr>
            <a:r>
              <a:rPr lang="en">
                <a:solidFill>
                  <a:schemeClr val="lt1"/>
                </a:solidFill>
                <a:latin typeface="Montserrat"/>
                <a:ea typeface="Montserrat"/>
                <a:cs typeface="Montserrat"/>
                <a:sym typeface="Montserrat"/>
              </a:rPr>
              <a:t>(Patterson, Grenny, &amp; McMillan, 2021)</a:t>
            </a:r>
            <a:endParaRPr i="1">
              <a:solidFill>
                <a:schemeClr val="lt1"/>
              </a:solidFill>
              <a:latin typeface="Nunito"/>
              <a:ea typeface="Nunito"/>
              <a:cs typeface="Nunito"/>
              <a:sym typeface="Nunito"/>
            </a:endParaRPr>
          </a:p>
        </p:txBody>
      </p:sp>
      <p:sp>
        <p:nvSpPr>
          <p:cNvPr id="1085" name="Google Shape;1085;p134"/>
          <p:cNvSpPr txBox="1"/>
          <p:nvPr/>
        </p:nvSpPr>
        <p:spPr>
          <a:xfrm>
            <a:off x="7757250" y="4609950"/>
            <a:ext cx="1374600" cy="533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800">
              <a:latin typeface="Nunito"/>
              <a:ea typeface="Nunito"/>
              <a:cs typeface="Nunito"/>
              <a:sym typeface="Nunito"/>
            </a:endParaRPr>
          </a:p>
        </p:txBody>
      </p:sp>
      <p:sp>
        <p:nvSpPr>
          <p:cNvPr id="1086" name="Google Shape;1086;p134"/>
          <p:cNvSpPr txBox="1"/>
          <p:nvPr/>
        </p:nvSpPr>
        <p:spPr>
          <a:xfrm>
            <a:off x="7757250" y="4609950"/>
            <a:ext cx="1374600" cy="533700"/>
          </a:xfrm>
          <a:prstGeom prst="rect">
            <a:avLst/>
          </a:prstGeom>
          <a:solidFill>
            <a:schemeClr val="lt1"/>
          </a:soli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800">
              <a:latin typeface="Nunito"/>
              <a:ea typeface="Nunito"/>
              <a:cs typeface="Nunito"/>
              <a:sym typeface="Nunito"/>
            </a:endParaRPr>
          </a:p>
        </p:txBody>
      </p:sp>
      <p:sp>
        <p:nvSpPr>
          <p:cNvPr id="1087" name="Google Shape;1087;p134"/>
          <p:cNvSpPr/>
          <p:nvPr/>
        </p:nvSpPr>
        <p:spPr>
          <a:xfrm>
            <a:off x="-850" y="533550"/>
            <a:ext cx="1374600" cy="40764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8" name="Google Shape;1088;p134"/>
          <p:cNvSpPr/>
          <p:nvPr/>
        </p:nvSpPr>
        <p:spPr>
          <a:xfrm>
            <a:off x="7769400" y="546325"/>
            <a:ext cx="1374600" cy="40764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092"/>
        <p:cNvGrpSpPr/>
        <p:nvPr/>
      </p:nvGrpSpPr>
      <p:grpSpPr>
        <a:xfrm>
          <a:off x="0" y="0"/>
          <a:ext cx="0" cy="0"/>
          <a:chOff x="0" y="0"/>
          <a:chExt cx="0" cy="0"/>
        </a:xfrm>
      </p:grpSpPr>
      <p:sp>
        <p:nvSpPr>
          <p:cNvPr id="1093" name="Google Shape;1093;p135"/>
          <p:cNvSpPr txBox="1"/>
          <p:nvPr/>
        </p:nvSpPr>
        <p:spPr>
          <a:xfrm>
            <a:off x="1373725" y="12775"/>
            <a:ext cx="6395700" cy="5143500"/>
          </a:xfrm>
          <a:prstGeom prst="rect">
            <a:avLst/>
          </a:prstGeom>
          <a:solidFill>
            <a:srgbClr val="313131"/>
          </a:solidFill>
          <a:ln>
            <a:noFill/>
          </a:ln>
        </p:spPr>
        <p:txBody>
          <a:bodyPr spcFirstLastPara="1" wrap="square" lIns="91425" tIns="91425" rIns="91425" bIns="91425" anchor="ctr" anchorCtr="0">
            <a:noAutofit/>
          </a:bodyPr>
          <a:lstStyle/>
          <a:p>
            <a:pPr marL="0" lvl="0" indent="0" algn="ctr" rtl="0">
              <a:spcBef>
                <a:spcPts val="0"/>
              </a:spcBef>
              <a:spcAft>
                <a:spcPts val="1000"/>
              </a:spcAft>
              <a:buNone/>
            </a:pPr>
            <a:endParaRPr sz="3600" b="1">
              <a:solidFill>
                <a:schemeClr val="lt1"/>
              </a:solidFill>
              <a:latin typeface="Montserrat"/>
              <a:ea typeface="Montserrat"/>
              <a:cs typeface="Montserrat"/>
              <a:sym typeface="Montserrat"/>
            </a:endParaRPr>
          </a:p>
        </p:txBody>
      </p:sp>
      <p:sp>
        <p:nvSpPr>
          <p:cNvPr id="1094" name="Google Shape;1094;p135"/>
          <p:cNvSpPr/>
          <p:nvPr/>
        </p:nvSpPr>
        <p:spPr>
          <a:xfrm>
            <a:off x="7769400" y="546325"/>
            <a:ext cx="1374600" cy="4076400"/>
          </a:xfrm>
          <a:prstGeom prst="rect">
            <a:avLst/>
          </a:prstGeom>
          <a:solidFill>
            <a:srgbClr val="937951">
              <a:alpha val="76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5" name="Google Shape;1095;p135"/>
          <p:cNvSpPr/>
          <p:nvPr/>
        </p:nvSpPr>
        <p:spPr>
          <a:xfrm>
            <a:off x="-850" y="533550"/>
            <a:ext cx="1374600" cy="4076400"/>
          </a:xfrm>
          <a:prstGeom prst="rect">
            <a:avLst/>
          </a:prstGeom>
          <a:solidFill>
            <a:srgbClr val="937951">
              <a:alpha val="76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6" name="Google Shape;1096;p135"/>
          <p:cNvSpPr txBox="1"/>
          <p:nvPr/>
        </p:nvSpPr>
        <p:spPr>
          <a:xfrm>
            <a:off x="1651000" y="279400"/>
            <a:ext cx="5829000" cy="4546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6000">
                <a:solidFill>
                  <a:schemeClr val="lt1"/>
                </a:solidFill>
                <a:latin typeface="Bebas Neue"/>
                <a:ea typeface="Bebas Neue"/>
                <a:cs typeface="Bebas Neue"/>
                <a:sym typeface="Bebas Neue"/>
              </a:rPr>
              <a:t>Explore others’ paths.</a:t>
            </a:r>
            <a:endParaRPr sz="6000">
              <a:solidFill>
                <a:schemeClr val="lt1"/>
              </a:solidFill>
              <a:latin typeface="Bebas Neue"/>
              <a:ea typeface="Bebas Neue"/>
              <a:cs typeface="Bebas Neue"/>
              <a:sym typeface="Bebas Neue"/>
            </a:endParaRPr>
          </a:p>
          <a:p>
            <a:pPr marL="0" lvl="0" indent="0" algn="ctr" rtl="0">
              <a:spcBef>
                <a:spcPts val="1000"/>
              </a:spcBef>
              <a:spcAft>
                <a:spcPts val="0"/>
              </a:spcAft>
              <a:buNone/>
            </a:pPr>
            <a:r>
              <a:rPr lang="en" sz="3000" b="1">
                <a:solidFill>
                  <a:schemeClr val="lt1"/>
                </a:solidFill>
                <a:latin typeface="Nunito"/>
                <a:ea typeface="Nunito"/>
                <a:cs typeface="Nunito"/>
                <a:sym typeface="Nunito"/>
              </a:rPr>
              <a:t>Actively listen and invite others to share their perspective.</a:t>
            </a:r>
            <a:endParaRPr sz="3000" b="1">
              <a:solidFill>
                <a:schemeClr val="lt1"/>
              </a:solidFill>
              <a:latin typeface="Nunito"/>
              <a:ea typeface="Nunito"/>
              <a:cs typeface="Nunito"/>
              <a:sym typeface="Nunito"/>
            </a:endParaRPr>
          </a:p>
          <a:p>
            <a:pPr marL="0" lvl="0" indent="0" algn="ctr" rtl="0">
              <a:spcBef>
                <a:spcPts val="1000"/>
              </a:spcBef>
              <a:spcAft>
                <a:spcPts val="1000"/>
              </a:spcAft>
              <a:buNone/>
            </a:pPr>
            <a:r>
              <a:rPr lang="en" sz="1900" i="1">
                <a:solidFill>
                  <a:schemeClr val="lt1"/>
                </a:solidFill>
                <a:latin typeface="Nunito"/>
                <a:ea typeface="Nunito"/>
                <a:cs typeface="Nunito"/>
                <a:sym typeface="Nunito"/>
              </a:rPr>
              <a:t>How can I invite the other person to share their perspective and ensure they feel genuinely heard?</a:t>
            </a:r>
            <a:endParaRPr sz="1900">
              <a:solidFill>
                <a:schemeClr val="lt1"/>
              </a:solidFill>
            </a:endParaRPr>
          </a:p>
        </p:txBody>
      </p:sp>
      <p:sp>
        <p:nvSpPr>
          <p:cNvPr id="1097" name="Google Shape;1097;p135"/>
          <p:cNvSpPr txBox="1"/>
          <p:nvPr/>
        </p:nvSpPr>
        <p:spPr>
          <a:xfrm>
            <a:off x="4022500" y="4425700"/>
            <a:ext cx="3457500" cy="4002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1000"/>
              </a:spcAft>
              <a:buNone/>
            </a:pPr>
            <a:r>
              <a:rPr lang="en">
                <a:solidFill>
                  <a:schemeClr val="lt1"/>
                </a:solidFill>
                <a:latin typeface="Montserrat"/>
                <a:ea typeface="Montserrat"/>
                <a:cs typeface="Montserrat"/>
                <a:sym typeface="Montserrat"/>
              </a:rPr>
              <a:t>(Patterson, Grenny, &amp; McMillan, 2021)</a:t>
            </a:r>
            <a:endParaRPr i="1">
              <a:solidFill>
                <a:schemeClr val="lt1"/>
              </a:solidFill>
              <a:latin typeface="Nunito"/>
              <a:ea typeface="Nunito"/>
              <a:cs typeface="Nunito"/>
              <a:sym typeface="Nunito"/>
            </a:endParaRPr>
          </a:p>
        </p:txBody>
      </p:sp>
      <p:sp>
        <p:nvSpPr>
          <p:cNvPr id="1098" name="Google Shape;1098;p135"/>
          <p:cNvSpPr txBox="1"/>
          <p:nvPr/>
        </p:nvSpPr>
        <p:spPr>
          <a:xfrm>
            <a:off x="7757250" y="4609950"/>
            <a:ext cx="1374600" cy="533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800">
              <a:latin typeface="Nunito"/>
              <a:ea typeface="Nunito"/>
              <a:cs typeface="Nunito"/>
              <a:sym typeface="Nunito"/>
            </a:endParaRPr>
          </a:p>
        </p:txBody>
      </p:sp>
      <p:sp>
        <p:nvSpPr>
          <p:cNvPr id="1099" name="Google Shape;1099;p135"/>
          <p:cNvSpPr txBox="1"/>
          <p:nvPr/>
        </p:nvSpPr>
        <p:spPr>
          <a:xfrm>
            <a:off x="7909650" y="4762350"/>
            <a:ext cx="1374600" cy="533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800">
              <a:latin typeface="Nunito"/>
              <a:ea typeface="Nunito"/>
              <a:cs typeface="Nunito"/>
              <a:sym typeface="Nunito"/>
            </a:endParaRPr>
          </a:p>
        </p:txBody>
      </p:sp>
      <p:sp>
        <p:nvSpPr>
          <p:cNvPr id="1100" name="Google Shape;1100;p135"/>
          <p:cNvSpPr txBox="1"/>
          <p:nvPr/>
        </p:nvSpPr>
        <p:spPr>
          <a:xfrm>
            <a:off x="7757250" y="4609950"/>
            <a:ext cx="1374600" cy="533700"/>
          </a:xfrm>
          <a:prstGeom prst="rect">
            <a:avLst/>
          </a:prstGeom>
          <a:solidFill>
            <a:schemeClr val="lt1"/>
          </a:soli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800">
              <a:latin typeface="Nunito"/>
              <a:ea typeface="Nunito"/>
              <a:cs typeface="Nunito"/>
              <a:sym typeface="Nunito"/>
            </a:endParaRPr>
          </a:p>
        </p:txBody>
      </p:sp>
      <p:sp>
        <p:nvSpPr>
          <p:cNvPr id="1101" name="Google Shape;1101;p135"/>
          <p:cNvSpPr/>
          <p:nvPr/>
        </p:nvSpPr>
        <p:spPr>
          <a:xfrm>
            <a:off x="-850" y="533550"/>
            <a:ext cx="1374600" cy="40764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2" name="Google Shape;1102;p135"/>
          <p:cNvSpPr/>
          <p:nvPr/>
        </p:nvSpPr>
        <p:spPr>
          <a:xfrm>
            <a:off x="7769400" y="546325"/>
            <a:ext cx="1374600" cy="40764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1106"/>
        <p:cNvGrpSpPr/>
        <p:nvPr/>
      </p:nvGrpSpPr>
      <p:grpSpPr>
        <a:xfrm>
          <a:off x="0" y="0"/>
          <a:ext cx="0" cy="0"/>
          <a:chOff x="0" y="0"/>
          <a:chExt cx="0" cy="0"/>
        </a:xfrm>
      </p:grpSpPr>
      <p:sp>
        <p:nvSpPr>
          <p:cNvPr id="1107" name="Google Shape;1107;p136"/>
          <p:cNvSpPr txBox="1"/>
          <p:nvPr/>
        </p:nvSpPr>
        <p:spPr>
          <a:xfrm>
            <a:off x="1373725" y="12775"/>
            <a:ext cx="6395700" cy="5143500"/>
          </a:xfrm>
          <a:prstGeom prst="rect">
            <a:avLst/>
          </a:prstGeom>
          <a:solidFill>
            <a:srgbClr val="313131"/>
          </a:solidFill>
          <a:ln>
            <a:noFill/>
          </a:ln>
        </p:spPr>
        <p:txBody>
          <a:bodyPr spcFirstLastPara="1" wrap="square" lIns="91425" tIns="91425" rIns="91425" bIns="91425" anchor="ctr" anchorCtr="0">
            <a:noAutofit/>
          </a:bodyPr>
          <a:lstStyle/>
          <a:p>
            <a:pPr marL="0" lvl="0" indent="0" algn="ctr" rtl="0">
              <a:spcBef>
                <a:spcPts val="0"/>
              </a:spcBef>
              <a:spcAft>
                <a:spcPts val="1000"/>
              </a:spcAft>
              <a:buNone/>
            </a:pPr>
            <a:endParaRPr sz="3600" b="1">
              <a:solidFill>
                <a:schemeClr val="lt1"/>
              </a:solidFill>
              <a:latin typeface="Montserrat"/>
              <a:ea typeface="Montserrat"/>
              <a:cs typeface="Montserrat"/>
              <a:sym typeface="Montserrat"/>
            </a:endParaRPr>
          </a:p>
        </p:txBody>
      </p:sp>
      <p:sp>
        <p:nvSpPr>
          <p:cNvPr id="1108" name="Google Shape;1108;p136"/>
          <p:cNvSpPr/>
          <p:nvPr/>
        </p:nvSpPr>
        <p:spPr>
          <a:xfrm>
            <a:off x="7769400" y="546325"/>
            <a:ext cx="1374600" cy="4076400"/>
          </a:xfrm>
          <a:prstGeom prst="rect">
            <a:avLst/>
          </a:prstGeom>
          <a:solidFill>
            <a:srgbClr val="937951">
              <a:alpha val="76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9" name="Google Shape;1109;p136"/>
          <p:cNvSpPr/>
          <p:nvPr/>
        </p:nvSpPr>
        <p:spPr>
          <a:xfrm>
            <a:off x="-850" y="533550"/>
            <a:ext cx="1374600" cy="4076400"/>
          </a:xfrm>
          <a:prstGeom prst="rect">
            <a:avLst/>
          </a:prstGeom>
          <a:solidFill>
            <a:srgbClr val="937951">
              <a:alpha val="76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0" name="Google Shape;1110;p136"/>
          <p:cNvSpPr txBox="1"/>
          <p:nvPr/>
        </p:nvSpPr>
        <p:spPr>
          <a:xfrm>
            <a:off x="1651000" y="279400"/>
            <a:ext cx="5829000" cy="4546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6000">
                <a:solidFill>
                  <a:schemeClr val="lt1"/>
                </a:solidFill>
                <a:latin typeface="Bebas Neue"/>
                <a:ea typeface="Bebas Neue"/>
                <a:cs typeface="Bebas Neue"/>
                <a:sym typeface="Bebas Neue"/>
              </a:rPr>
              <a:t>Move to action.</a:t>
            </a:r>
            <a:endParaRPr sz="6000">
              <a:solidFill>
                <a:schemeClr val="lt1"/>
              </a:solidFill>
              <a:latin typeface="Bebas Neue"/>
              <a:ea typeface="Bebas Neue"/>
              <a:cs typeface="Bebas Neue"/>
              <a:sym typeface="Bebas Neue"/>
            </a:endParaRPr>
          </a:p>
          <a:p>
            <a:pPr marL="0" lvl="0" indent="0" algn="ctr" rtl="0">
              <a:spcBef>
                <a:spcPts val="1000"/>
              </a:spcBef>
              <a:spcAft>
                <a:spcPts val="0"/>
              </a:spcAft>
              <a:buNone/>
            </a:pPr>
            <a:r>
              <a:rPr lang="en" sz="3000" b="1">
                <a:solidFill>
                  <a:schemeClr val="lt1"/>
                </a:solidFill>
                <a:latin typeface="Nunito"/>
                <a:ea typeface="Nunito"/>
                <a:cs typeface="Nunito"/>
                <a:sym typeface="Nunito"/>
              </a:rPr>
              <a:t>Agree on clear next steps and accountability measures.</a:t>
            </a:r>
            <a:endParaRPr sz="3000" b="1">
              <a:solidFill>
                <a:schemeClr val="lt1"/>
              </a:solidFill>
              <a:latin typeface="Nunito"/>
              <a:ea typeface="Nunito"/>
              <a:cs typeface="Nunito"/>
              <a:sym typeface="Nunito"/>
            </a:endParaRPr>
          </a:p>
          <a:p>
            <a:pPr marL="0" lvl="0" indent="0" algn="ctr" rtl="0">
              <a:spcBef>
                <a:spcPts val="1000"/>
              </a:spcBef>
              <a:spcAft>
                <a:spcPts val="1000"/>
              </a:spcAft>
              <a:buNone/>
            </a:pPr>
            <a:r>
              <a:rPr lang="en" sz="2400" i="1">
                <a:solidFill>
                  <a:schemeClr val="lt1"/>
                </a:solidFill>
                <a:latin typeface="Nunito"/>
                <a:ea typeface="Nunito"/>
                <a:cs typeface="Nunito"/>
                <a:sym typeface="Nunito"/>
              </a:rPr>
              <a:t>What concrete next steps can we agree on to ensure accountability and progress?</a:t>
            </a:r>
            <a:endParaRPr sz="2400">
              <a:solidFill>
                <a:schemeClr val="lt1"/>
              </a:solidFill>
            </a:endParaRPr>
          </a:p>
        </p:txBody>
      </p:sp>
      <p:sp>
        <p:nvSpPr>
          <p:cNvPr id="1111" name="Google Shape;1111;p136"/>
          <p:cNvSpPr txBox="1"/>
          <p:nvPr/>
        </p:nvSpPr>
        <p:spPr>
          <a:xfrm>
            <a:off x="4022500" y="4425700"/>
            <a:ext cx="3457500" cy="4002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1000"/>
              </a:spcAft>
              <a:buNone/>
            </a:pPr>
            <a:r>
              <a:rPr lang="en">
                <a:solidFill>
                  <a:schemeClr val="lt1"/>
                </a:solidFill>
                <a:latin typeface="Montserrat"/>
                <a:ea typeface="Montserrat"/>
                <a:cs typeface="Montserrat"/>
                <a:sym typeface="Montserrat"/>
              </a:rPr>
              <a:t>(Patterson, Grenny, &amp; McMillan, 2021)</a:t>
            </a:r>
            <a:endParaRPr i="1">
              <a:solidFill>
                <a:schemeClr val="lt1"/>
              </a:solidFill>
              <a:latin typeface="Nunito"/>
              <a:ea typeface="Nunito"/>
              <a:cs typeface="Nunito"/>
              <a:sym typeface="Nunito"/>
            </a:endParaRPr>
          </a:p>
        </p:txBody>
      </p:sp>
      <p:sp>
        <p:nvSpPr>
          <p:cNvPr id="1112" name="Google Shape;1112;p136"/>
          <p:cNvSpPr txBox="1"/>
          <p:nvPr/>
        </p:nvSpPr>
        <p:spPr>
          <a:xfrm>
            <a:off x="7757250" y="4609950"/>
            <a:ext cx="1374600" cy="533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800">
              <a:latin typeface="Nunito"/>
              <a:ea typeface="Nunito"/>
              <a:cs typeface="Nunito"/>
              <a:sym typeface="Nunito"/>
            </a:endParaRPr>
          </a:p>
        </p:txBody>
      </p:sp>
      <p:sp>
        <p:nvSpPr>
          <p:cNvPr id="1113" name="Google Shape;1113;p136"/>
          <p:cNvSpPr txBox="1"/>
          <p:nvPr/>
        </p:nvSpPr>
        <p:spPr>
          <a:xfrm>
            <a:off x="7757250" y="4609950"/>
            <a:ext cx="1374600" cy="533700"/>
          </a:xfrm>
          <a:prstGeom prst="rect">
            <a:avLst/>
          </a:prstGeom>
          <a:solidFill>
            <a:schemeClr val="lt1"/>
          </a:soli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800">
              <a:latin typeface="Nunito"/>
              <a:ea typeface="Nunito"/>
              <a:cs typeface="Nunito"/>
              <a:sym typeface="Nunito"/>
            </a:endParaRPr>
          </a:p>
        </p:txBody>
      </p:sp>
      <p:sp>
        <p:nvSpPr>
          <p:cNvPr id="1114" name="Google Shape;1114;p136"/>
          <p:cNvSpPr/>
          <p:nvPr/>
        </p:nvSpPr>
        <p:spPr>
          <a:xfrm>
            <a:off x="-850" y="533550"/>
            <a:ext cx="1374600" cy="40764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5" name="Google Shape;1115;p136"/>
          <p:cNvSpPr/>
          <p:nvPr/>
        </p:nvSpPr>
        <p:spPr>
          <a:xfrm>
            <a:off x="7769400" y="546325"/>
            <a:ext cx="1374600" cy="40764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1119"/>
        <p:cNvGrpSpPr/>
        <p:nvPr/>
      </p:nvGrpSpPr>
      <p:grpSpPr>
        <a:xfrm>
          <a:off x="0" y="0"/>
          <a:ext cx="0" cy="0"/>
          <a:chOff x="0" y="0"/>
          <a:chExt cx="0" cy="0"/>
        </a:xfrm>
      </p:grpSpPr>
      <p:sp>
        <p:nvSpPr>
          <p:cNvPr id="1120" name="Google Shape;1120;p137"/>
          <p:cNvSpPr txBox="1"/>
          <p:nvPr/>
        </p:nvSpPr>
        <p:spPr>
          <a:xfrm>
            <a:off x="1373725" y="12775"/>
            <a:ext cx="6395700" cy="5143500"/>
          </a:xfrm>
          <a:prstGeom prst="rect">
            <a:avLst/>
          </a:prstGeom>
          <a:solidFill>
            <a:srgbClr val="313131"/>
          </a:solidFill>
          <a:ln>
            <a:noFill/>
          </a:ln>
        </p:spPr>
        <p:txBody>
          <a:bodyPr spcFirstLastPara="1" wrap="square" lIns="91425" tIns="91425" rIns="91425" bIns="91425" anchor="ctr" anchorCtr="0">
            <a:noAutofit/>
          </a:bodyPr>
          <a:lstStyle/>
          <a:p>
            <a:pPr marL="0" lvl="0" indent="0" algn="ctr" rtl="0">
              <a:spcBef>
                <a:spcPts val="0"/>
              </a:spcBef>
              <a:spcAft>
                <a:spcPts val="1000"/>
              </a:spcAft>
              <a:buClr>
                <a:srgbClr val="000000"/>
              </a:buClr>
              <a:buSzPts val="1100"/>
              <a:buFont typeface="Arial"/>
              <a:buNone/>
            </a:pPr>
            <a:endParaRPr sz="3600" b="1">
              <a:solidFill>
                <a:schemeClr val="lt1"/>
              </a:solidFill>
              <a:latin typeface="Montserrat"/>
              <a:ea typeface="Montserrat"/>
              <a:cs typeface="Montserrat"/>
              <a:sym typeface="Montserrat"/>
            </a:endParaRPr>
          </a:p>
        </p:txBody>
      </p:sp>
      <p:sp>
        <p:nvSpPr>
          <p:cNvPr id="1121" name="Google Shape;1121;p137"/>
          <p:cNvSpPr/>
          <p:nvPr/>
        </p:nvSpPr>
        <p:spPr>
          <a:xfrm>
            <a:off x="7769400" y="546325"/>
            <a:ext cx="1374600" cy="4076400"/>
          </a:xfrm>
          <a:prstGeom prst="rect">
            <a:avLst/>
          </a:prstGeom>
          <a:solidFill>
            <a:srgbClr val="937951">
              <a:alpha val="76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2" name="Google Shape;1122;p137"/>
          <p:cNvSpPr/>
          <p:nvPr/>
        </p:nvSpPr>
        <p:spPr>
          <a:xfrm>
            <a:off x="-850" y="533550"/>
            <a:ext cx="1374600" cy="4076400"/>
          </a:xfrm>
          <a:prstGeom prst="rect">
            <a:avLst/>
          </a:prstGeom>
          <a:solidFill>
            <a:srgbClr val="937951">
              <a:alpha val="76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3" name="Google Shape;1123;p137"/>
          <p:cNvSpPr txBox="1"/>
          <p:nvPr/>
        </p:nvSpPr>
        <p:spPr>
          <a:xfrm>
            <a:off x="1651000" y="279400"/>
            <a:ext cx="5829000" cy="4546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6000">
                <a:solidFill>
                  <a:schemeClr val="lt1"/>
                </a:solidFill>
                <a:latin typeface="Bebas Neue"/>
                <a:ea typeface="Bebas Neue"/>
                <a:cs typeface="Bebas Neue"/>
                <a:sym typeface="Bebas Neue"/>
              </a:rPr>
              <a:t>Start with Heart.</a:t>
            </a:r>
            <a:endParaRPr sz="6000">
              <a:solidFill>
                <a:schemeClr val="lt1"/>
              </a:solidFill>
              <a:latin typeface="Bebas Neue"/>
              <a:ea typeface="Bebas Neue"/>
              <a:cs typeface="Bebas Neue"/>
              <a:sym typeface="Bebas Neue"/>
            </a:endParaRPr>
          </a:p>
          <a:p>
            <a:pPr marL="0" lvl="0" indent="0" algn="ctr" rtl="0">
              <a:spcBef>
                <a:spcPts val="1000"/>
              </a:spcBef>
              <a:spcAft>
                <a:spcPts val="1000"/>
              </a:spcAft>
              <a:buNone/>
            </a:pPr>
            <a:r>
              <a:rPr lang="en" sz="2400">
                <a:solidFill>
                  <a:schemeClr val="lt1"/>
                </a:solidFill>
                <a:latin typeface="Nunito"/>
                <a:ea typeface="Nunito"/>
                <a:cs typeface="Nunito"/>
                <a:sym typeface="Nunito"/>
              </a:rPr>
              <a:t>“The goal of this conversation is to support your continued growth as a teacher - especially in ways that help students explain their thinking and engage more deeply with the content.”</a:t>
            </a:r>
            <a:endParaRPr sz="2400">
              <a:solidFill>
                <a:schemeClr val="lt1"/>
              </a:solidFill>
            </a:endParaRPr>
          </a:p>
        </p:txBody>
      </p:sp>
      <p:sp>
        <p:nvSpPr>
          <p:cNvPr id="1124" name="Google Shape;1124;p137"/>
          <p:cNvSpPr/>
          <p:nvPr/>
        </p:nvSpPr>
        <p:spPr>
          <a:xfrm>
            <a:off x="-850" y="533550"/>
            <a:ext cx="1374600" cy="40764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5" name="Google Shape;1125;p137"/>
          <p:cNvSpPr/>
          <p:nvPr/>
        </p:nvSpPr>
        <p:spPr>
          <a:xfrm>
            <a:off x="7769400" y="546325"/>
            <a:ext cx="1374600" cy="40764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1129"/>
        <p:cNvGrpSpPr/>
        <p:nvPr/>
      </p:nvGrpSpPr>
      <p:grpSpPr>
        <a:xfrm>
          <a:off x="0" y="0"/>
          <a:ext cx="0" cy="0"/>
          <a:chOff x="0" y="0"/>
          <a:chExt cx="0" cy="0"/>
        </a:xfrm>
      </p:grpSpPr>
      <p:sp>
        <p:nvSpPr>
          <p:cNvPr id="1130" name="Google Shape;1130;p138"/>
          <p:cNvSpPr txBox="1"/>
          <p:nvPr/>
        </p:nvSpPr>
        <p:spPr>
          <a:xfrm>
            <a:off x="1373725" y="12775"/>
            <a:ext cx="6395700" cy="5143500"/>
          </a:xfrm>
          <a:prstGeom prst="rect">
            <a:avLst/>
          </a:prstGeom>
          <a:solidFill>
            <a:srgbClr val="313131"/>
          </a:solidFill>
          <a:ln>
            <a:noFill/>
          </a:ln>
        </p:spPr>
        <p:txBody>
          <a:bodyPr spcFirstLastPara="1" wrap="square" lIns="91425" tIns="91425" rIns="91425" bIns="91425" anchor="ctr" anchorCtr="0">
            <a:noAutofit/>
          </a:bodyPr>
          <a:lstStyle/>
          <a:p>
            <a:pPr marL="0" lvl="0" indent="0" algn="ctr" rtl="0">
              <a:spcBef>
                <a:spcPts val="0"/>
              </a:spcBef>
              <a:spcAft>
                <a:spcPts val="1000"/>
              </a:spcAft>
              <a:buClr>
                <a:srgbClr val="000000"/>
              </a:buClr>
              <a:buSzPts val="1100"/>
              <a:buFont typeface="Arial"/>
              <a:buNone/>
            </a:pPr>
            <a:endParaRPr sz="3600" b="1">
              <a:solidFill>
                <a:schemeClr val="lt1"/>
              </a:solidFill>
              <a:latin typeface="Montserrat"/>
              <a:ea typeface="Montserrat"/>
              <a:cs typeface="Montserrat"/>
              <a:sym typeface="Montserrat"/>
            </a:endParaRPr>
          </a:p>
        </p:txBody>
      </p:sp>
      <p:sp>
        <p:nvSpPr>
          <p:cNvPr id="1131" name="Google Shape;1131;p138"/>
          <p:cNvSpPr/>
          <p:nvPr/>
        </p:nvSpPr>
        <p:spPr>
          <a:xfrm>
            <a:off x="7769400" y="546325"/>
            <a:ext cx="1374600" cy="4076400"/>
          </a:xfrm>
          <a:prstGeom prst="rect">
            <a:avLst/>
          </a:prstGeom>
          <a:solidFill>
            <a:srgbClr val="937951">
              <a:alpha val="76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2" name="Google Shape;1132;p138"/>
          <p:cNvSpPr/>
          <p:nvPr/>
        </p:nvSpPr>
        <p:spPr>
          <a:xfrm>
            <a:off x="-850" y="533550"/>
            <a:ext cx="1374600" cy="4076400"/>
          </a:xfrm>
          <a:prstGeom prst="rect">
            <a:avLst/>
          </a:prstGeom>
          <a:solidFill>
            <a:srgbClr val="937951">
              <a:alpha val="76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3" name="Google Shape;1133;p138"/>
          <p:cNvSpPr txBox="1"/>
          <p:nvPr/>
        </p:nvSpPr>
        <p:spPr>
          <a:xfrm>
            <a:off x="1651000" y="279400"/>
            <a:ext cx="5829000" cy="4546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6000">
                <a:solidFill>
                  <a:schemeClr val="lt1"/>
                </a:solidFill>
                <a:latin typeface="Bebas Neue"/>
                <a:ea typeface="Bebas Neue"/>
                <a:cs typeface="Bebas Neue"/>
                <a:sym typeface="Bebas Neue"/>
              </a:rPr>
              <a:t>Learn to look.</a:t>
            </a:r>
            <a:endParaRPr sz="6000">
              <a:solidFill>
                <a:schemeClr val="lt1"/>
              </a:solidFill>
              <a:latin typeface="Bebas Neue"/>
              <a:ea typeface="Bebas Neue"/>
              <a:cs typeface="Bebas Neue"/>
              <a:sym typeface="Bebas Neue"/>
            </a:endParaRPr>
          </a:p>
          <a:p>
            <a:pPr marL="0" lvl="0" indent="0" algn="ctr" rtl="0">
              <a:spcBef>
                <a:spcPts val="1000"/>
              </a:spcBef>
              <a:spcAft>
                <a:spcPts val="1000"/>
              </a:spcAft>
              <a:buNone/>
            </a:pPr>
            <a:r>
              <a:rPr lang="en" sz="2400">
                <a:solidFill>
                  <a:schemeClr val="lt1"/>
                </a:solidFill>
                <a:latin typeface="Nunito"/>
                <a:ea typeface="Nunito"/>
                <a:cs typeface="Nunito"/>
                <a:sym typeface="Nunito"/>
              </a:rPr>
              <a:t>“During today’s math lesson, students were asked questions like, ‘Is this numerator right?’ and ‘What’s the answer here?’ Many responded quickly, but several waited for confirmation or didn’t speak. A few questions were answered before students had time to respond.”</a:t>
            </a:r>
            <a:endParaRPr sz="2400">
              <a:solidFill>
                <a:schemeClr val="lt1"/>
              </a:solidFill>
            </a:endParaRPr>
          </a:p>
        </p:txBody>
      </p:sp>
      <p:sp>
        <p:nvSpPr>
          <p:cNvPr id="1134" name="Google Shape;1134;p138"/>
          <p:cNvSpPr/>
          <p:nvPr/>
        </p:nvSpPr>
        <p:spPr>
          <a:xfrm>
            <a:off x="-850" y="533550"/>
            <a:ext cx="1374600" cy="40764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5" name="Google Shape;1135;p138"/>
          <p:cNvSpPr/>
          <p:nvPr/>
        </p:nvSpPr>
        <p:spPr>
          <a:xfrm>
            <a:off x="7769400" y="546325"/>
            <a:ext cx="1374600" cy="40764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1139"/>
        <p:cNvGrpSpPr/>
        <p:nvPr/>
      </p:nvGrpSpPr>
      <p:grpSpPr>
        <a:xfrm>
          <a:off x="0" y="0"/>
          <a:ext cx="0" cy="0"/>
          <a:chOff x="0" y="0"/>
          <a:chExt cx="0" cy="0"/>
        </a:xfrm>
      </p:grpSpPr>
      <p:sp>
        <p:nvSpPr>
          <p:cNvPr id="1140" name="Google Shape;1140;p139"/>
          <p:cNvSpPr txBox="1"/>
          <p:nvPr/>
        </p:nvSpPr>
        <p:spPr>
          <a:xfrm>
            <a:off x="1373725" y="12775"/>
            <a:ext cx="6395700" cy="5143500"/>
          </a:xfrm>
          <a:prstGeom prst="rect">
            <a:avLst/>
          </a:prstGeom>
          <a:solidFill>
            <a:srgbClr val="313131"/>
          </a:solidFill>
          <a:ln>
            <a:noFill/>
          </a:ln>
        </p:spPr>
        <p:txBody>
          <a:bodyPr spcFirstLastPara="1" wrap="square" lIns="91425" tIns="91425" rIns="91425" bIns="91425" anchor="ctr" anchorCtr="0">
            <a:noAutofit/>
          </a:bodyPr>
          <a:lstStyle/>
          <a:p>
            <a:pPr marL="0" lvl="0" indent="0" algn="ctr" rtl="0">
              <a:spcBef>
                <a:spcPts val="0"/>
              </a:spcBef>
              <a:spcAft>
                <a:spcPts val="1000"/>
              </a:spcAft>
              <a:buClr>
                <a:srgbClr val="000000"/>
              </a:buClr>
              <a:buSzPts val="1100"/>
              <a:buFont typeface="Arial"/>
              <a:buNone/>
            </a:pPr>
            <a:endParaRPr sz="3600" b="1">
              <a:solidFill>
                <a:schemeClr val="lt1"/>
              </a:solidFill>
              <a:latin typeface="Montserrat"/>
              <a:ea typeface="Montserrat"/>
              <a:cs typeface="Montserrat"/>
              <a:sym typeface="Montserrat"/>
            </a:endParaRPr>
          </a:p>
        </p:txBody>
      </p:sp>
      <p:sp>
        <p:nvSpPr>
          <p:cNvPr id="1141" name="Google Shape;1141;p139"/>
          <p:cNvSpPr/>
          <p:nvPr/>
        </p:nvSpPr>
        <p:spPr>
          <a:xfrm>
            <a:off x="7769400" y="546325"/>
            <a:ext cx="1374600" cy="4076400"/>
          </a:xfrm>
          <a:prstGeom prst="rect">
            <a:avLst/>
          </a:prstGeom>
          <a:solidFill>
            <a:srgbClr val="937951">
              <a:alpha val="76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2" name="Google Shape;1142;p139"/>
          <p:cNvSpPr/>
          <p:nvPr/>
        </p:nvSpPr>
        <p:spPr>
          <a:xfrm>
            <a:off x="-850" y="533550"/>
            <a:ext cx="1374600" cy="4076400"/>
          </a:xfrm>
          <a:prstGeom prst="rect">
            <a:avLst/>
          </a:prstGeom>
          <a:solidFill>
            <a:srgbClr val="937951">
              <a:alpha val="76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3" name="Google Shape;1143;p139"/>
          <p:cNvSpPr txBox="1"/>
          <p:nvPr/>
        </p:nvSpPr>
        <p:spPr>
          <a:xfrm>
            <a:off x="1651000" y="279400"/>
            <a:ext cx="5829000" cy="4546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6000">
                <a:solidFill>
                  <a:schemeClr val="lt1"/>
                </a:solidFill>
                <a:latin typeface="Bebas Neue"/>
                <a:ea typeface="Bebas Neue"/>
                <a:cs typeface="Bebas Neue"/>
                <a:sym typeface="Bebas Neue"/>
              </a:rPr>
              <a:t>Make it safe.</a:t>
            </a:r>
            <a:endParaRPr sz="6000">
              <a:solidFill>
                <a:schemeClr val="lt1"/>
              </a:solidFill>
              <a:latin typeface="Bebas Neue"/>
              <a:ea typeface="Bebas Neue"/>
              <a:cs typeface="Bebas Neue"/>
              <a:sym typeface="Bebas Neue"/>
            </a:endParaRPr>
          </a:p>
          <a:p>
            <a:pPr marL="0" lvl="0" indent="0" algn="ctr" rtl="0">
              <a:spcBef>
                <a:spcPts val="1000"/>
              </a:spcBef>
              <a:spcAft>
                <a:spcPts val="1000"/>
              </a:spcAft>
              <a:buNone/>
            </a:pPr>
            <a:r>
              <a:rPr lang="en" sz="2400">
                <a:solidFill>
                  <a:schemeClr val="lt1"/>
                </a:solidFill>
                <a:latin typeface="Nunito"/>
                <a:ea typeface="Nunito"/>
                <a:cs typeface="Nunito"/>
                <a:sym typeface="Nunito"/>
              </a:rPr>
              <a:t>“You’ve created a calm and structured space for learning. That consistency really helps students feel secure. This is a great foundation to build on as we look at how to deepen their thinking.”</a:t>
            </a:r>
            <a:endParaRPr sz="2400">
              <a:solidFill>
                <a:schemeClr val="lt1"/>
              </a:solidFill>
            </a:endParaRPr>
          </a:p>
        </p:txBody>
      </p:sp>
      <p:sp>
        <p:nvSpPr>
          <p:cNvPr id="1144" name="Google Shape;1144;p139"/>
          <p:cNvSpPr/>
          <p:nvPr/>
        </p:nvSpPr>
        <p:spPr>
          <a:xfrm>
            <a:off x="-850" y="533550"/>
            <a:ext cx="1374600" cy="40764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5" name="Google Shape;1145;p139"/>
          <p:cNvSpPr/>
          <p:nvPr/>
        </p:nvSpPr>
        <p:spPr>
          <a:xfrm>
            <a:off x="7769400" y="546325"/>
            <a:ext cx="1374600" cy="40764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1149"/>
        <p:cNvGrpSpPr/>
        <p:nvPr/>
      </p:nvGrpSpPr>
      <p:grpSpPr>
        <a:xfrm>
          <a:off x="0" y="0"/>
          <a:ext cx="0" cy="0"/>
          <a:chOff x="0" y="0"/>
          <a:chExt cx="0" cy="0"/>
        </a:xfrm>
      </p:grpSpPr>
      <p:sp>
        <p:nvSpPr>
          <p:cNvPr id="1150" name="Google Shape;1150;p140"/>
          <p:cNvSpPr txBox="1"/>
          <p:nvPr/>
        </p:nvSpPr>
        <p:spPr>
          <a:xfrm>
            <a:off x="1373725" y="12775"/>
            <a:ext cx="6395700" cy="5143500"/>
          </a:xfrm>
          <a:prstGeom prst="rect">
            <a:avLst/>
          </a:prstGeom>
          <a:solidFill>
            <a:srgbClr val="313131"/>
          </a:solidFill>
          <a:ln>
            <a:noFill/>
          </a:ln>
        </p:spPr>
        <p:txBody>
          <a:bodyPr spcFirstLastPara="1" wrap="square" lIns="91425" tIns="91425" rIns="91425" bIns="91425" anchor="ctr" anchorCtr="0">
            <a:noAutofit/>
          </a:bodyPr>
          <a:lstStyle/>
          <a:p>
            <a:pPr marL="0" lvl="0" indent="0" algn="ctr" rtl="0">
              <a:spcBef>
                <a:spcPts val="0"/>
              </a:spcBef>
              <a:spcAft>
                <a:spcPts val="1000"/>
              </a:spcAft>
              <a:buClr>
                <a:srgbClr val="000000"/>
              </a:buClr>
              <a:buSzPts val="1100"/>
              <a:buFont typeface="Arial"/>
              <a:buNone/>
            </a:pPr>
            <a:endParaRPr sz="3600" b="1">
              <a:solidFill>
                <a:schemeClr val="lt1"/>
              </a:solidFill>
              <a:latin typeface="Montserrat"/>
              <a:ea typeface="Montserrat"/>
              <a:cs typeface="Montserrat"/>
              <a:sym typeface="Montserrat"/>
            </a:endParaRPr>
          </a:p>
        </p:txBody>
      </p:sp>
      <p:sp>
        <p:nvSpPr>
          <p:cNvPr id="1151" name="Google Shape;1151;p140"/>
          <p:cNvSpPr/>
          <p:nvPr/>
        </p:nvSpPr>
        <p:spPr>
          <a:xfrm>
            <a:off x="7769400" y="546325"/>
            <a:ext cx="1374600" cy="4076400"/>
          </a:xfrm>
          <a:prstGeom prst="rect">
            <a:avLst/>
          </a:prstGeom>
          <a:solidFill>
            <a:srgbClr val="937951">
              <a:alpha val="76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2" name="Google Shape;1152;p140"/>
          <p:cNvSpPr/>
          <p:nvPr/>
        </p:nvSpPr>
        <p:spPr>
          <a:xfrm>
            <a:off x="-850" y="533550"/>
            <a:ext cx="1374600" cy="4076400"/>
          </a:xfrm>
          <a:prstGeom prst="rect">
            <a:avLst/>
          </a:prstGeom>
          <a:solidFill>
            <a:srgbClr val="937951">
              <a:alpha val="76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3" name="Google Shape;1153;p140"/>
          <p:cNvSpPr txBox="1"/>
          <p:nvPr/>
        </p:nvSpPr>
        <p:spPr>
          <a:xfrm>
            <a:off x="1651000" y="279400"/>
            <a:ext cx="5829000" cy="4546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6000">
                <a:solidFill>
                  <a:schemeClr val="lt1"/>
                </a:solidFill>
                <a:latin typeface="Bebas Neue"/>
                <a:ea typeface="Bebas Neue"/>
                <a:cs typeface="Bebas Neue"/>
                <a:sym typeface="Bebas Neue"/>
              </a:rPr>
              <a:t>Master your stories.</a:t>
            </a:r>
            <a:endParaRPr sz="6000">
              <a:solidFill>
                <a:schemeClr val="lt1"/>
              </a:solidFill>
              <a:latin typeface="Bebas Neue"/>
              <a:ea typeface="Bebas Neue"/>
              <a:cs typeface="Bebas Neue"/>
              <a:sym typeface="Bebas Neue"/>
            </a:endParaRPr>
          </a:p>
          <a:p>
            <a:pPr marL="0" lvl="0" indent="0" algn="ctr" rtl="0">
              <a:spcBef>
                <a:spcPts val="1000"/>
              </a:spcBef>
              <a:spcAft>
                <a:spcPts val="1000"/>
              </a:spcAft>
              <a:buNone/>
            </a:pPr>
            <a:r>
              <a:rPr lang="en" sz="2400">
                <a:solidFill>
                  <a:schemeClr val="lt1"/>
                </a:solidFill>
                <a:latin typeface="Nunito"/>
                <a:ea typeface="Nunito"/>
                <a:cs typeface="Nunito"/>
                <a:sym typeface="Nunito"/>
              </a:rPr>
              <a:t>“It’s common for new teachers to focus on efficiency, especially in pacing. When questions go unanswered, it can feel uncomfortable or off-track. But often, that silence is where students are actively processing.”</a:t>
            </a:r>
            <a:endParaRPr sz="2400">
              <a:solidFill>
                <a:schemeClr val="lt1"/>
              </a:solidFill>
            </a:endParaRPr>
          </a:p>
        </p:txBody>
      </p:sp>
      <p:sp>
        <p:nvSpPr>
          <p:cNvPr id="1154" name="Google Shape;1154;p140"/>
          <p:cNvSpPr/>
          <p:nvPr/>
        </p:nvSpPr>
        <p:spPr>
          <a:xfrm>
            <a:off x="-850" y="533550"/>
            <a:ext cx="1374600" cy="40764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5" name="Google Shape;1155;p140"/>
          <p:cNvSpPr/>
          <p:nvPr/>
        </p:nvSpPr>
        <p:spPr>
          <a:xfrm>
            <a:off x="7769400" y="546325"/>
            <a:ext cx="1374600" cy="40764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1159"/>
        <p:cNvGrpSpPr/>
        <p:nvPr/>
      </p:nvGrpSpPr>
      <p:grpSpPr>
        <a:xfrm>
          <a:off x="0" y="0"/>
          <a:ext cx="0" cy="0"/>
          <a:chOff x="0" y="0"/>
          <a:chExt cx="0" cy="0"/>
        </a:xfrm>
      </p:grpSpPr>
      <p:sp>
        <p:nvSpPr>
          <p:cNvPr id="1160" name="Google Shape;1160;p141"/>
          <p:cNvSpPr txBox="1"/>
          <p:nvPr/>
        </p:nvSpPr>
        <p:spPr>
          <a:xfrm>
            <a:off x="1373725" y="12775"/>
            <a:ext cx="6395700" cy="5143500"/>
          </a:xfrm>
          <a:prstGeom prst="rect">
            <a:avLst/>
          </a:prstGeom>
          <a:solidFill>
            <a:srgbClr val="313131"/>
          </a:solidFill>
          <a:ln>
            <a:noFill/>
          </a:ln>
        </p:spPr>
        <p:txBody>
          <a:bodyPr spcFirstLastPara="1" wrap="square" lIns="91425" tIns="91425" rIns="91425" bIns="91425" anchor="ctr" anchorCtr="0">
            <a:noAutofit/>
          </a:bodyPr>
          <a:lstStyle/>
          <a:p>
            <a:pPr marL="0" lvl="0" indent="0" algn="ctr" rtl="0">
              <a:spcBef>
                <a:spcPts val="0"/>
              </a:spcBef>
              <a:spcAft>
                <a:spcPts val="1000"/>
              </a:spcAft>
              <a:buClr>
                <a:srgbClr val="000000"/>
              </a:buClr>
              <a:buSzPts val="1100"/>
              <a:buFont typeface="Arial"/>
              <a:buNone/>
            </a:pPr>
            <a:endParaRPr sz="3600" b="1">
              <a:solidFill>
                <a:schemeClr val="lt1"/>
              </a:solidFill>
              <a:latin typeface="Montserrat"/>
              <a:ea typeface="Montserrat"/>
              <a:cs typeface="Montserrat"/>
              <a:sym typeface="Montserrat"/>
            </a:endParaRPr>
          </a:p>
        </p:txBody>
      </p:sp>
      <p:sp>
        <p:nvSpPr>
          <p:cNvPr id="1161" name="Google Shape;1161;p141"/>
          <p:cNvSpPr/>
          <p:nvPr/>
        </p:nvSpPr>
        <p:spPr>
          <a:xfrm>
            <a:off x="7769400" y="546325"/>
            <a:ext cx="1374600" cy="4076400"/>
          </a:xfrm>
          <a:prstGeom prst="rect">
            <a:avLst/>
          </a:prstGeom>
          <a:solidFill>
            <a:srgbClr val="937951">
              <a:alpha val="76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2" name="Google Shape;1162;p141"/>
          <p:cNvSpPr/>
          <p:nvPr/>
        </p:nvSpPr>
        <p:spPr>
          <a:xfrm>
            <a:off x="-850" y="533550"/>
            <a:ext cx="1374600" cy="4076400"/>
          </a:xfrm>
          <a:prstGeom prst="rect">
            <a:avLst/>
          </a:prstGeom>
          <a:solidFill>
            <a:srgbClr val="937951">
              <a:alpha val="76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3" name="Google Shape;1163;p141"/>
          <p:cNvSpPr txBox="1"/>
          <p:nvPr/>
        </p:nvSpPr>
        <p:spPr>
          <a:xfrm>
            <a:off x="1651000" y="279400"/>
            <a:ext cx="5829000" cy="4546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6000">
                <a:solidFill>
                  <a:schemeClr val="lt1"/>
                </a:solidFill>
                <a:latin typeface="Bebas Neue"/>
                <a:ea typeface="Bebas Neue"/>
                <a:cs typeface="Bebas Neue"/>
                <a:sym typeface="Bebas Neue"/>
              </a:rPr>
              <a:t>State your path.</a:t>
            </a:r>
            <a:endParaRPr sz="6000">
              <a:solidFill>
                <a:schemeClr val="lt1"/>
              </a:solidFill>
              <a:latin typeface="Bebas Neue"/>
              <a:ea typeface="Bebas Neue"/>
              <a:cs typeface="Bebas Neue"/>
              <a:sym typeface="Bebas Neue"/>
            </a:endParaRPr>
          </a:p>
          <a:p>
            <a:pPr marL="0" lvl="0" indent="0" algn="ctr" rtl="0">
              <a:spcBef>
                <a:spcPts val="1000"/>
              </a:spcBef>
              <a:spcAft>
                <a:spcPts val="1000"/>
              </a:spcAft>
              <a:buNone/>
            </a:pPr>
            <a:r>
              <a:rPr lang="en" sz="2400">
                <a:solidFill>
                  <a:schemeClr val="lt1"/>
                </a:solidFill>
                <a:latin typeface="Nunito"/>
                <a:ea typeface="Nunito"/>
                <a:cs typeface="Nunito"/>
                <a:sym typeface="Nunito"/>
              </a:rPr>
              <a:t>“The questioning pattern in this lesson leaned heavily on recall. That limited opportunities for students to explain their reasoning, compare strategies, or respond to one another’s ideas. Increasing wait time and adding open-ended prompts could extend their thinking.”</a:t>
            </a:r>
            <a:endParaRPr sz="2400">
              <a:solidFill>
                <a:schemeClr val="lt1"/>
              </a:solidFill>
            </a:endParaRPr>
          </a:p>
        </p:txBody>
      </p:sp>
      <p:sp>
        <p:nvSpPr>
          <p:cNvPr id="1164" name="Google Shape;1164;p141"/>
          <p:cNvSpPr/>
          <p:nvPr/>
        </p:nvSpPr>
        <p:spPr>
          <a:xfrm>
            <a:off x="-850" y="533550"/>
            <a:ext cx="1374600" cy="40764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5" name="Google Shape;1165;p141"/>
          <p:cNvSpPr/>
          <p:nvPr/>
        </p:nvSpPr>
        <p:spPr>
          <a:xfrm>
            <a:off x="7769400" y="546325"/>
            <a:ext cx="1374600" cy="40764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1169"/>
        <p:cNvGrpSpPr/>
        <p:nvPr/>
      </p:nvGrpSpPr>
      <p:grpSpPr>
        <a:xfrm>
          <a:off x="0" y="0"/>
          <a:ext cx="0" cy="0"/>
          <a:chOff x="0" y="0"/>
          <a:chExt cx="0" cy="0"/>
        </a:xfrm>
      </p:grpSpPr>
      <p:sp>
        <p:nvSpPr>
          <p:cNvPr id="1170" name="Google Shape;1170;p142"/>
          <p:cNvSpPr txBox="1"/>
          <p:nvPr/>
        </p:nvSpPr>
        <p:spPr>
          <a:xfrm>
            <a:off x="1373725" y="12775"/>
            <a:ext cx="6395700" cy="5143500"/>
          </a:xfrm>
          <a:prstGeom prst="rect">
            <a:avLst/>
          </a:prstGeom>
          <a:solidFill>
            <a:srgbClr val="313131"/>
          </a:solidFill>
          <a:ln>
            <a:noFill/>
          </a:ln>
        </p:spPr>
        <p:txBody>
          <a:bodyPr spcFirstLastPara="1" wrap="square" lIns="91425" tIns="91425" rIns="91425" bIns="91425" anchor="ctr" anchorCtr="0">
            <a:noAutofit/>
          </a:bodyPr>
          <a:lstStyle/>
          <a:p>
            <a:pPr marL="0" lvl="0" indent="0" algn="ctr" rtl="0">
              <a:spcBef>
                <a:spcPts val="0"/>
              </a:spcBef>
              <a:spcAft>
                <a:spcPts val="1000"/>
              </a:spcAft>
              <a:buClr>
                <a:srgbClr val="000000"/>
              </a:buClr>
              <a:buSzPts val="1100"/>
              <a:buFont typeface="Arial"/>
              <a:buNone/>
            </a:pPr>
            <a:endParaRPr sz="3600" b="1">
              <a:solidFill>
                <a:schemeClr val="lt1"/>
              </a:solidFill>
              <a:latin typeface="Montserrat"/>
              <a:ea typeface="Montserrat"/>
              <a:cs typeface="Montserrat"/>
              <a:sym typeface="Montserrat"/>
            </a:endParaRPr>
          </a:p>
        </p:txBody>
      </p:sp>
      <p:sp>
        <p:nvSpPr>
          <p:cNvPr id="1171" name="Google Shape;1171;p142"/>
          <p:cNvSpPr/>
          <p:nvPr/>
        </p:nvSpPr>
        <p:spPr>
          <a:xfrm>
            <a:off x="7769400" y="546325"/>
            <a:ext cx="1374600" cy="4076400"/>
          </a:xfrm>
          <a:prstGeom prst="rect">
            <a:avLst/>
          </a:prstGeom>
          <a:solidFill>
            <a:srgbClr val="937951">
              <a:alpha val="76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2" name="Google Shape;1172;p142"/>
          <p:cNvSpPr/>
          <p:nvPr/>
        </p:nvSpPr>
        <p:spPr>
          <a:xfrm>
            <a:off x="-850" y="533550"/>
            <a:ext cx="1374600" cy="4076400"/>
          </a:xfrm>
          <a:prstGeom prst="rect">
            <a:avLst/>
          </a:prstGeom>
          <a:solidFill>
            <a:srgbClr val="937951">
              <a:alpha val="76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3" name="Google Shape;1173;p142"/>
          <p:cNvSpPr txBox="1"/>
          <p:nvPr/>
        </p:nvSpPr>
        <p:spPr>
          <a:xfrm>
            <a:off x="1651000" y="279400"/>
            <a:ext cx="5829000" cy="4546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5800">
                <a:solidFill>
                  <a:schemeClr val="lt1"/>
                </a:solidFill>
                <a:latin typeface="Bebas Neue"/>
                <a:ea typeface="Bebas Neue"/>
                <a:cs typeface="Bebas Neue"/>
                <a:sym typeface="Bebas Neue"/>
              </a:rPr>
              <a:t>Explore others’ paths.</a:t>
            </a:r>
            <a:endParaRPr sz="5800">
              <a:solidFill>
                <a:schemeClr val="lt1"/>
              </a:solidFill>
              <a:latin typeface="Bebas Neue"/>
              <a:ea typeface="Bebas Neue"/>
              <a:cs typeface="Bebas Neue"/>
              <a:sym typeface="Bebas Neue"/>
            </a:endParaRPr>
          </a:p>
          <a:p>
            <a:pPr marL="0" lvl="0" indent="0" algn="ctr" rtl="0">
              <a:spcBef>
                <a:spcPts val="1000"/>
              </a:spcBef>
              <a:spcAft>
                <a:spcPts val="0"/>
              </a:spcAft>
              <a:buNone/>
            </a:pPr>
            <a:r>
              <a:rPr lang="en" sz="2400">
                <a:solidFill>
                  <a:schemeClr val="lt1"/>
                </a:solidFill>
                <a:latin typeface="Nunito"/>
                <a:ea typeface="Nunito"/>
                <a:cs typeface="Nunito"/>
                <a:sym typeface="Nunito"/>
              </a:rPr>
              <a:t>“What has been your approach so far when it comes to asking questions? Are there times you’ve felt unsure about how long to wait or how students might respond?”</a:t>
            </a:r>
            <a:endParaRPr sz="2400">
              <a:solidFill>
                <a:schemeClr val="lt1"/>
              </a:solidFill>
              <a:latin typeface="Nunito"/>
              <a:ea typeface="Nunito"/>
              <a:cs typeface="Nunito"/>
              <a:sym typeface="Nunito"/>
            </a:endParaRPr>
          </a:p>
          <a:p>
            <a:pPr marL="0" lvl="0" indent="0" algn="ctr" rtl="0">
              <a:spcBef>
                <a:spcPts val="1000"/>
              </a:spcBef>
              <a:spcAft>
                <a:spcPts val="1000"/>
              </a:spcAft>
              <a:buNone/>
            </a:pPr>
            <a:r>
              <a:rPr lang="en" sz="2400">
                <a:solidFill>
                  <a:schemeClr val="lt1"/>
                </a:solidFill>
                <a:latin typeface="Nunito"/>
                <a:ea typeface="Nunito"/>
                <a:cs typeface="Nunito"/>
                <a:sym typeface="Nunito"/>
              </a:rPr>
              <a:t>Let Maya share her thinking. Prompt gently if needed: “How do you decide what kind of question to ask?” or “What’s been working well for you so far?”</a:t>
            </a:r>
            <a:endParaRPr sz="2400">
              <a:solidFill>
                <a:schemeClr val="lt1"/>
              </a:solidFill>
              <a:latin typeface="Nunito"/>
              <a:ea typeface="Nunito"/>
              <a:cs typeface="Nunito"/>
              <a:sym typeface="Nunito"/>
            </a:endParaRPr>
          </a:p>
        </p:txBody>
      </p:sp>
      <p:sp>
        <p:nvSpPr>
          <p:cNvPr id="1174" name="Google Shape;1174;p142"/>
          <p:cNvSpPr/>
          <p:nvPr/>
        </p:nvSpPr>
        <p:spPr>
          <a:xfrm>
            <a:off x="-850" y="533550"/>
            <a:ext cx="1374600" cy="40764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5" name="Google Shape;1175;p142"/>
          <p:cNvSpPr/>
          <p:nvPr/>
        </p:nvSpPr>
        <p:spPr>
          <a:xfrm>
            <a:off x="7769400" y="546325"/>
            <a:ext cx="1374600" cy="40764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1179"/>
        <p:cNvGrpSpPr/>
        <p:nvPr/>
      </p:nvGrpSpPr>
      <p:grpSpPr>
        <a:xfrm>
          <a:off x="0" y="0"/>
          <a:ext cx="0" cy="0"/>
          <a:chOff x="0" y="0"/>
          <a:chExt cx="0" cy="0"/>
        </a:xfrm>
      </p:grpSpPr>
      <p:sp>
        <p:nvSpPr>
          <p:cNvPr id="1180" name="Google Shape;1180;p143"/>
          <p:cNvSpPr txBox="1"/>
          <p:nvPr/>
        </p:nvSpPr>
        <p:spPr>
          <a:xfrm>
            <a:off x="1373725" y="12775"/>
            <a:ext cx="6395700" cy="5143500"/>
          </a:xfrm>
          <a:prstGeom prst="rect">
            <a:avLst/>
          </a:prstGeom>
          <a:solidFill>
            <a:srgbClr val="313131"/>
          </a:solidFill>
          <a:ln>
            <a:noFill/>
          </a:ln>
        </p:spPr>
        <p:txBody>
          <a:bodyPr spcFirstLastPara="1" wrap="square" lIns="91425" tIns="91425" rIns="91425" bIns="91425" anchor="ctr" anchorCtr="0">
            <a:noAutofit/>
          </a:bodyPr>
          <a:lstStyle/>
          <a:p>
            <a:pPr marL="0" lvl="0" indent="0" algn="ctr" rtl="0">
              <a:spcBef>
                <a:spcPts val="0"/>
              </a:spcBef>
              <a:spcAft>
                <a:spcPts val="1000"/>
              </a:spcAft>
              <a:buClr>
                <a:srgbClr val="000000"/>
              </a:buClr>
              <a:buSzPts val="1100"/>
              <a:buFont typeface="Arial"/>
              <a:buNone/>
            </a:pPr>
            <a:endParaRPr sz="3600" b="1">
              <a:solidFill>
                <a:schemeClr val="lt1"/>
              </a:solidFill>
              <a:latin typeface="Montserrat"/>
              <a:ea typeface="Montserrat"/>
              <a:cs typeface="Montserrat"/>
              <a:sym typeface="Montserrat"/>
            </a:endParaRPr>
          </a:p>
        </p:txBody>
      </p:sp>
      <p:sp>
        <p:nvSpPr>
          <p:cNvPr id="1181" name="Google Shape;1181;p143"/>
          <p:cNvSpPr/>
          <p:nvPr/>
        </p:nvSpPr>
        <p:spPr>
          <a:xfrm>
            <a:off x="7769400" y="546325"/>
            <a:ext cx="1374600" cy="4076400"/>
          </a:xfrm>
          <a:prstGeom prst="rect">
            <a:avLst/>
          </a:prstGeom>
          <a:solidFill>
            <a:srgbClr val="937951">
              <a:alpha val="76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2" name="Google Shape;1182;p143"/>
          <p:cNvSpPr/>
          <p:nvPr/>
        </p:nvSpPr>
        <p:spPr>
          <a:xfrm>
            <a:off x="-850" y="533550"/>
            <a:ext cx="1374600" cy="4076400"/>
          </a:xfrm>
          <a:prstGeom prst="rect">
            <a:avLst/>
          </a:prstGeom>
          <a:solidFill>
            <a:srgbClr val="937951">
              <a:alpha val="76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3" name="Google Shape;1183;p143"/>
          <p:cNvSpPr txBox="1"/>
          <p:nvPr/>
        </p:nvSpPr>
        <p:spPr>
          <a:xfrm>
            <a:off x="1651000" y="279400"/>
            <a:ext cx="5829000" cy="4546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6000">
                <a:solidFill>
                  <a:schemeClr val="lt1"/>
                </a:solidFill>
                <a:latin typeface="Bebas Neue"/>
                <a:ea typeface="Bebas Neue"/>
                <a:cs typeface="Bebas Neue"/>
                <a:sym typeface="Bebas Neue"/>
              </a:rPr>
              <a:t>Move to action.</a:t>
            </a:r>
            <a:endParaRPr sz="6000">
              <a:solidFill>
                <a:schemeClr val="lt1"/>
              </a:solidFill>
              <a:latin typeface="Bebas Neue"/>
              <a:ea typeface="Bebas Neue"/>
              <a:cs typeface="Bebas Neue"/>
              <a:sym typeface="Bebas Neue"/>
            </a:endParaRPr>
          </a:p>
          <a:p>
            <a:pPr marL="0" lvl="0" indent="0" algn="ctr" rtl="0">
              <a:spcBef>
                <a:spcPts val="1000"/>
              </a:spcBef>
              <a:spcAft>
                <a:spcPts val="1000"/>
              </a:spcAft>
              <a:buNone/>
            </a:pPr>
            <a:r>
              <a:rPr lang="en" sz="2400">
                <a:solidFill>
                  <a:schemeClr val="lt1"/>
                </a:solidFill>
                <a:latin typeface="Nunito"/>
                <a:ea typeface="Nunito"/>
                <a:cs typeface="Nunito"/>
                <a:sym typeface="Nunito"/>
              </a:rPr>
              <a:t>“Let’s identify two places in tomorrow’s lesson where an open-ended question could replace a yes/no one - something like, ‘How do you know?’ or ‘Show me another way to solve that.’ Afterward, we’ll take a few minutes to reflect on how students responded.”</a:t>
            </a:r>
            <a:endParaRPr sz="2400">
              <a:solidFill>
                <a:schemeClr val="lt1"/>
              </a:solidFill>
            </a:endParaRPr>
          </a:p>
        </p:txBody>
      </p:sp>
      <p:sp>
        <p:nvSpPr>
          <p:cNvPr id="1184" name="Google Shape;1184;p143"/>
          <p:cNvSpPr/>
          <p:nvPr/>
        </p:nvSpPr>
        <p:spPr>
          <a:xfrm>
            <a:off x="-850" y="533550"/>
            <a:ext cx="1374600" cy="40764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5" name="Google Shape;1185;p143"/>
          <p:cNvSpPr/>
          <p:nvPr/>
        </p:nvSpPr>
        <p:spPr>
          <a:xfrm>
            <a:off x="7769400" y="546325"/>
            <a:ext cx="1374600" cy="4076400"/>
          </a:xfrm>
          <a:prstGeom prst="rect">
            <a:avLst/>
          </a:prstGeom>
          <a:solidFill>
            <a:srgbClr val="9A8C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1189"/>
        <p:cNvGrpSpPr/>
        <p:nvPr/>
      </p:nvGrpSpPr>
      <p:grpSpPr>
        <a:xfrm>
          <a:off x="0" y="0"/>
          <a:ext cx="0" cy="0"/>
          <a:chOff x="0" y="0"/>
          <a:chExt cx="0" cy="0"/>
        </a:xfrm>
      </p:grpSpPr>
      <p:sp>
        <p:nvSpPr>
          <p:cNvPr id="1190" name="Google Shape;1190;p144"/>
          <p:cNvSpPr/>
          <p:nvPr/>
        </p:nvSpPr>
        <p:spPr>
          <a:xfrm>
            <a:off x="0" y="3362400"/>
            <a:ext cx="9144000" cy="1781100"/>
          </a:xfrm>
          <a:prstGeom prst="rect">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cxnSp>
        <p:nvCxnSpPr>
          <p:cNvPr id="1191" name="Google Shape;1191;p144"/>
          <p:cNvCxnSpPr/>
          <p:nvPr/>
        </p:nvCxnSpPr>
        <p:spPr>
          <a:xfrm rot="10800000" flipH="1">
            <a:off x="619113" y="3505125"/>
            <a:ext cx="8115300" cy="9600"/>
          </a:xfrm>
          <a:prstGeom prst="straightConnector1">
            <a:avLst/>
          </a:prstGeom>
          <a:noFill/>
          <a:ln w="19050" cap="flat" cmpd="sng">
            <a:solidFill>
              <a:schemeClr val="lt1"/>
            </a:solidFill>
            <a:prstDash val="solid"/>
            <a:round/>
            <a:headEnd type="none" w="med" len="med"/>
            <a:tailEnd type="none" w="med" len="med"/>
          </a:ln>
        </p:spPr>
      </p:cxnSp>
      <p:cxnSp>
        <p:nvCxnSpPr>
          <p:cNvPr id="1192" name="Google Shape;1192;p144"/>
          <p:cNvCxnSpPr/>
          <p:nvPr/>
        </p:nvCxnSpPr>
        <p:spPr>
          <a:xfrm rot="10800000" flipH="1">
            <a:off x="-14262" y="3362400"/>
            <a:ext cx="9172500" cy="5700"/>
          </a:xfrm>
          <a:prstGeom prst="straightConnector1">
            <a:avLst/>
          </a:prstGeom>
          <a:noFill/>
          <a:ln w="114300" cap="flat" cmpd="sng">
            <a:solidFill>
              <a:srgbClr val="9A8C77"/>
            </a:solidFill>
            <a:prstDash val="solid"/>
            <a:round/>
            <a:headEnd type="none" w="med" len="med"/>
            <a:tailEnd type="none" w="med" len="med"/>
          </a:ln>
        </p:spPr>
      </p:cxnSp>
      <p:sp>
        <p:nvSpPr>
          <p:cNvPr id="1193" name="Google Shape;1193;p144"/>
          <p:cNvSpPr txBox="1"/>
          <p:nvPr/>
        </p:nvSpPr>
        <p:spPr>
          <a:xfrm>
            <a:off x="255775" y="787000"/>
            <a:ext cx="8888400" cy="1581000"/>
          </a:xfrm>
          <a:prstGeom prst="rect">
            <a:avLst/>
          </a:prstGeom>
          <a:noFill/>
          <a:ln>
            <a:noFill/>
          </a:ln>
        </p:spPr>
        <p:txBody>
          <a:bodyPr spcFirstLastPara="1" wrap="square" lIns="91425" tIns="91425" rIns="91425" bIns="91425" anchor="ctr" anchorCtr="0">
            <a:noAutofit/>
          </a:bodyPr>
          <a:lstStyle/>
          <a:p>
            <a:pPr marL="114300" lvl="0" indent="0" algn="l" rtl="0">
              <a:spcBef>
                <a:spcPts val="0"/>
              </a:spcBef>
              <a:spcAft>
                <a:spcPts val="0"/>
              </a:spcAft>
              <a:buClr>
                <a:schemeClr val="dk1"/>
              </a:buClr>
              <a:buSzPts val="1100"/>
              <a:buFont typeface="Arial"/>
              <a:buNone/>
            </a:pPr>
            <a:r>
              <a:rPr lang="en" sz="9600" b="1">
                <a:solidFill>
                  <a:schemeClr val="lt1"/>
                </a:solidFill>
                <a:latin typeface="Montserrat"/>
                <a:ea typeface="Montserrat"/>
                <a:cs typeface="Montserrat"/>
                <a:sym typeface="Montserrat"/>
              </a:rPr>
              <a:t>NEXT STEPS</a:t>
            </a:r>
            <a:endParaRPr sz="9600" i="1">
              <a:solidFill>
                <a:schemeClr val="lt1"/>
              </a:solidFill>
              <a:latin typeface="Nunito"/>
              <a:ea typeface="Nunito"/>
              <a:cs typeface="Nunito"/>
              <a:sym typeface="Nunito"/>
            </a:endParaRPr>
          </a:p>
        </p:txBody>
      </p:sp>
      <p:pic>
        <p:nvPicPr>
          <p:cNvPr id="1194" name="Google Shape;1194;p144"/>
          <p:cNvPicPr preferRelativeResize="0"/>
          <p:nvPr/>
        </p:nvPicPr>
        <p:blipFill rotWithShape="1">
          <a:blip r:embed="rId3">
            <a:alphaModFix amt="78000"/>
          </a:blip>
          <a:srcRect t="20451" b="17614"/>
          <a:stretch/>
        </p:blipFill>
        <p:spPr>
          <a:xfrm>
            <a:off x="127938" y="3451550"/>
            <a:ext cx="8888325" cy="1691950"/>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98"/>
        <p:cNvGrpSpPr/>
        <p:nvPr/>
      </p:nvGrpSpPr>
      <p:grpSpPr>
        <a:xfrm>
          <a:off x="0" y="0"/>
          <a:ext cx="0" cy="0"/>
          <a:chOff x="0" y="0"/>
          <a:chExt cx="0" cy="0"/>
        </a:xfrm>
      </p:grpSpPr>
      <p:sp>
        <p:nvSpPr>
          <p:cNvPr id="1199" name="Google Shape;1199;p145"/>
          <p:cNvSpPr txBox="1"/>
          <p:nvPr/>
        </p:nvSpPr>
        <p:spPr>
          <a:xfrm>
            <a:off x="307400" y="447675"/>
            <a:ext cx="8741100" cy="605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3000" b="1">
                <a:solidFill>
                  <a:srgbClr val="212121"/>
                </a:solidFill>
                <a:latin typeface="Montserrat"/>
                <a:ea typeface="Montserrat"/>
                <a:cs typeface="Montserrat"/>
                <a:sym typeface="Montserrat"/>
              </a:rPr>
              <a:t>READY TO BEGIN CLINICAL TEACHING?</a:t>
            </a:r>
            <a:endParaRPr sz="3000">
              <a:solidFill>
                <a:srgbClr val="212121"/>
              </a:solidFill>
              <a:latin typeface="Montserrat"/>
              <a:ea typeface="Montserrat"/>
              <a:cs typeface="Montserrat"/>
              <a:sym typeface="Montserrat"/>
            </a:endParaRPr>
          </a:p>
        </p:txBody>
      </p:sp>
      <p:cxnSp>
        <p:nvCxnSpPr>
          <p:cNvPr id="1200" name="Google Shape;1200;p145"/>
          <p:cNvCxnSpPr/>
          <p:nvPr/>
        </p:nvCxnSpPr>
        <p:spPr>
          <a:xfrm>
            <a:off x="368400" y="1038400"/>
            <a:ext cx="8331900" cy="6900"/>
          </a:xfrm>
          <a:prstGeom prst="straightConnector1">
            <a:avLst/>
          </a:prstGeom>
          <a:noFill/>
          <a:ln w="38100" cap="flat" cmpd="sng">
            <a:solidFill>
              <a:srgbClr val="9A8C77"/>
            </a:solidFill>
            <a:prstDash val="solid"/>
            <a:round/>
            <a:headEnd type="none" w="med" len="med"/>
            <a:tailEnd type="none" w="med" len="med"/>
          </a:ln>
        </p:spPr>
      </p:cxnSp>
      <p:sp>
        <p:nvSpPr>
          <p:cNvPr id="1201" name="Google Shape;1201;p145"/>
          <p:cNvSpPr/>
          <p:nvPr/>
        </p:nvSpPr>
        <p:spPr>
          <a:xfrm>
            <a:off x="-33300" y="0"/>
            <a:ext cx="9210600" cy="133500"/>
          </a:xfrm>
          <a:prstGeom prst="rect">
            <a:avLst/>
          </a:prstGeom>
          <a:solidFill>
            <a:srgbClr val="9A8C7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203" name="Google Shape;1203;p145"/>
          <p:cNvSpPr/>
          <p:nvPr/>
        </p:nvSpPr>
        <p:spPr>
          <a:xfrm>
            <a:off x="307400" y="4383475"/>
            <a:ext cx="8407200" cy="350700"/>
          </a:xfrm>
          <a:prstGeom prst="roundRect">
            <a:avLst>
              <a:gd name="adj" fmla="val 6066"/>
            </a:avLst>
          </a:prstGeom>
          <a:solidFill>
            <a:srgbClr val="E5E0DA"/>
          </a:solidFill>
          <a:ln>
            <a:noFill/>
          </a:ln>
        </p:spPr>
        <p:txBody>
          <a:bodyPr spcFirstLastPara="1" wrap="square" lIns="91425" tIns="91425" rIns="91425" bIns="91425" anchor="ctr" anchorCtr="0">
            <a:noAutofit/>
          </a:bodyPr>
          <a:lstStyle/>
          <a:p>
            <a:pPr marL="0" marR="0" lvl="0" indent="0" algn="ctr" rtl="0">
              <a:spcBef>
                <a:spcPts val="0"/>
              </a:spcBef>
              <a:spcAft>
                <a:spcPts val="0"/>
              </a:spcAft>
              <a:buNone/>
            </a:pPr>
            <a:r>
              <a:rPr lang="en" i="1">
                <a:solidFill>
                  <a:srgbClr val="313131"/>
                </a:solidFill>
                <a:latin typeface="Nunito"/>
                <a:ea typeface="Nunito"/>
                <a:cs typeface="Nunito"/>
                <a:sym typeface="Nunito"/>
              </a:rPr>
              <a:t>Completing the state-required exit survey is a requirement for completing the program.</a:t>
            </a:r>
            <a:endParaRPr i="1">
              <a:solidFill>
                <a:srgbClr val="313131"/>
              </a:solidFill>
              <a:latin typeface="Nunito"/>
              <a:ea typeface="Nunito"/>
              <a:cs typeface="Nunito"/>
              <a:sym typeface="Nunito"/>
            </a:endParaRPr>
          </a:p>
        </p:txBody>
      </p:sp>
      <p:sp>
        <p:nvSpPr>
          <p:cNvPr id="1204" name="Google Shape;1204;p145"/>
          <p:cNvSpPr/>
          <p:nvPr/>
        </p:nvSpPr>
        <p:spPr>
          <a:xfrm>
            <a:off x="779491" y="1582075"/>
            <a:ext cx="5289300" cy="479700"/>
          </a:xfrm>
          <a:prstGeom prst="roundRect">
            <a:avLst>
              <a:gd name="adj" fmla="val 6066"/>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 sz="1100">
                <a:solidFill>
                  <a:srgbClr val="231F20"/>
                </a:solidFill>
                <a:latin typeface="Nunito"/>
                <a:ea typeface="Nunito"/>
                <a:cs typeface="Nunito"/>
                <a:sym typeface="Nunito"/>
              </a:rPr>
              <a:t>Sign the Handbook &amp; Code of Ethics Acknowledgment and complete district clearance.</a:t>
            </a:r>
            <a:endParaRPr sz="1100">
              <a:solidFill>
                <a:srgbClr val="231F20"/>
              </a:solidFill>
              <a:latin typeface="Nunito"/>
              <a:ea typeface="Nunito"/>
              <a:cs typeface="Nunito"/>
              <a:sym typeface="Nunito"/>
            </a:endParaRPr>
          </a:p>
        </p:txBody>
      </p:sp>
      <p:sp>
        <p:nvSpPr>
          <p:cNvPr id="1205" name="Google Shape;1205;p145"/>
          <p:cNvSpPr/>
          <p:nvPr/>
        </p:nvSpPr>
        <p:spPr>
          <a:xfrm>
            <a:off x="779512" y="2161913"/>
            <a:ext cx="5289300" cy="479700"/>
          </a:xfrm>
          <a:prstGeom prst="roundRect">
            <a:avLst>
              <a:gd name="adj" fmla="val 6066"/>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 sz="1100">
                <a:solidFill>
                  <a:srgbClr val="231F20"/>
                </a:solidFill>
                <a:latin typeface="Nunito"/>
                <a:ea typeface="Nunito"/>
                <a:cs typeface="Nunito"/>
                <a:sym typeface="Nunito"/>
              </a:rPr>
              <a:t>Complete the Supervision Schedule with your team by the end of Week 2.</a:t>
            </a:r>
            <a:endParaRPr sz="1100">
              <a:solidFill>
                <a:srgbClr val="231F20"/>
              </a:solidFill>
              <a:latin typeface="Nunito"/>
              <a:ea typeface="Nunito"/>
              <a:cs typeface="Nunito"/>
              <a:sym typeface="Nunito"/>
            </a:endParaRPr>
          </a:p>
        </p:txBody>
      </p:sp>
      <p:sp>
        <p:nvSpPr>
          <p:cNvPr id="1206" name="Google Shape;1206;p145"/>
          <p:cNvSpPr/>
          <p:nvPr/>
        </p:nvSpPr>
        <p:spPr>
          <a:xfrm>
            <a:off x="779449" y="2741752"/>
            <a:ext cx="5289300" cy="479700"/>
          </a:xfrm>
          <a:prstGeom prst="roundRect">
            <a:avLst>
              <a:gd name="adj" fmla="val 6066"/>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 sz="1100">
                <a:solidFill>
                  <a:srgbClr val="231F20"/>
                </a:solidFill>
                <a:latin typeface="Nunito"/>
                <a:ea typeface="Nunito"/>
                <a:cs typeface="Nunito"/>
                <a:sym typeface="Nunito"/>
              </a:rPr>
              <a:t>Record hours daily, get weekly initials, and submit reflections and plans on time.</a:t>
            </a:r>
            <a:endParaRPr sz="1100">
              <a:latin typeface="Nunito"/>
              <a:ea typeface="Nunito"/>
              <a:cs typeface="Nunito"/>
              <a:sym typeface="Nunito"/>
            </a:endParaRPr>
          </a:p>
        </p:txBody>
      </p:sp>
      <p:sp>
        <p:nvSpPr>
          <p:cNvPr id="1207" name="Google Shape;1207;p145"/>
          <p:cNvSpPr/>
          <p:nvPr/>
        </p:nvSpPr>
        <p:spPr>
          <a:xfrm>
            <a:off x="779512" y="3321574"/>
            <a:ext cx="5289300" cy="479700"/>
          </a:xfrm>
          <a:prstGeom prst="roundRect">
            <a:avLst>
              <a:gd name="adj" fmla="val 6066"/>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 sz="1100">
                <a:solidFill>
                  <a:srgbClr val="231F20"/>
                </a:solidFill>
                <a:latin typeface="Nunito"/>
                <a:ea typeface="Nunito"/>
                <a:cs typeface="Nunito"/>
                <a:sym typeface="Nunito"/>
              </a:rPr>
              <a:t>Prepare for every observation and bring your reflection to every conference.</a:t>
            </a:r>
            <a:endParaRPr sz="1100">
              <a:latin typeface="Nunito"/>
              <a:ea typeface="Nunito"/>
              <a:cs typeface="Nunito"/>
              <a:sym typeface="Nunito"/>
            </a:endParaRPr>
          </a:p>
        </p:txBody>
      </p:sp>
      <p:cxnSp>
        <p:nvCxnSpPr>
          <p:cNvPr id="1208" name="Google Shape;1208;p145"/>
          <p:cNvCxnSpPr/>
          <p:nvPr/>
        </p:nvCxnSpPr>
        <p:spPr>
          <a:xfrm>
            <a:off x="772425" y="2108997"/>
            <a:ext cx="5303400" cy="5700"/>
          </a:xfrm>
          <a:prstGeom prst="straightConnector1">
            <a:avLst/>
          </a:prstGeom>
          <a:noFill/>
          <a:ln w="19050" cap="flat" cmpd="sng">
            <a:solidFill>
              <a:srgbClr val="9A8C77"/>
            </a:solidFill>
            <a:prstDash val="solid"/>
            <a:round/>
            <a:headEnd type="none" w="med" len="med"/>
            <a:tailEnd type="none" w="med" len="med"/>
          </a:ln>
        </p:spPr>
      </p:cxnSp>
      <p:cxnSp>
        <p:nvCxnSpPr>
          <p:cNvPr id="1209" name="Google Shape;1209;p145"/>
          <p:cNvCxnSpPr/>
          <p:nvPr/>
        </p:nvCxnSpPr>
        <p:spPr>
          <a:xfrm>
            <a:off x="772425" y="2688831"/>
            <a:ext cx="5303400" cy="5700"/>
          </a:xfrm>
          <a:prstGeom prst="straightConnector1">
            <a:avLst/>
          </a:prstGeom>
          <a:noFill/>
          <a:ln w="19050" cap="flat" cmpd="sng">
            <a:solidFill>
              <a:srgbClr val="9A8C77"/>
            </a:solidFill>
            <a:prstDash val="solid"/>
            <a:round/>
            <a:headEnd type="none" w="med" len="med"/>
            <a:tailEnd type="none" w="med" len="med"/>
          </a:ln>
        </p:spPr>
      </p:cxnSp>
      <p:cxnSp>
        <p:nvCxnSpPr>
          <p:cNvPr id="1210" name="Google Shape;1210;p145"/>
          <p:cNvCxnSpPr/>
          <p:nvPr/>
        </p:nvCxnSpPr>
        <p:spPr>
          <a:xfrm>
            <a:off x="772425" y="3268653"/>
            <a:ext cx="5303400" cy="5700"/>
          </a:xfrm>
          <a:prstGeom prst="straightConnector1">
            <a:avLst/>
          </a:prstGeom>
          <a:noFill/>
          <a:ln w="19050" cap="flat" cmpd="sng">
            <a:solidFill>
              <a:srgbClr val="9A8C77"/>
            </a:solidFill>
            <a:prstDash val="solid"/>
            <a:round/>
            <a:headEnd type="none" w="med" len="med"/>
            <a:tailEnd type="none" w="med" len="med"/>
          </a:ln>
        </p:spPr>
      </p:cxnSp>
      <p:cxnSp>
        <p:nvCxnSpPr>
          <p:cNvPr id="1211" name="Google Shape;1211;p145"/>
          <p:cNvCxnSpPr/>
          <p:nvPr/>
        </p:nvCxnSpPr>
        <p:spPr>
          <a:xfrm>
            <a:off x="772425" y="3848475"/>
            <a:ext cx="5303400" cy="5700"/>
          </a:xfrm>
          <a:prstGeom prst="straightConnector1">
            <a:avLst/>
          </a:prstGeom>
          <a:noFill/>
          <a:ln w="19050" cap="flat" cmpd="sng">
            <a:solidFill>
              <a:srgbClr val="9A8C77"/>
            </a:solidFill>
            <a:prstDash val="solid"/>
            <a:round/>
            <a:headEnd type="none" w="med" len="med"/>
            <a:tailEnd type="none" w="med" len="med"/>
          </a:ln>
        </p:spPr>
      </p:cxnSp>
      <p:sp>
        <p:nvSpPr>
          <p:cNvPr id="1212" name="Google Shape;1212;p145"/>
          <p:cNvSpPr/>
          <p:nvPr/>
        </p:nvSpPr>
        <p:spPr>
          <a:xfrm>
            <a:off x="307400" y="1629722"/>
            <a:ext cx="344700" cy="350700"/>
          </a:xfrm>
          <a:prstGeom prst="rect">
            <a:avLst/>
          </a:prstGeom>
          <a:solidFill>
            <a:srgbClr val="9A8C77"/>
          </a:solidFill>
          <a:ln>
            <a:noFill/>
          </a:ln>
        </p:spPr>
        <p:txBody>
          <a:bodyPr spcFirstLastPara="1" wrap="square" lIns="107325" tIns="107325" rIns="107325" bIns="107325" anchor="ctr" anchorCtr="0">
            <a:noAutofit/>
          </a:bodyPr>
          <a:lstStyle/>
          <a:p>
            <a:pPr marL="0" lvl="0" indent="0" algn="ctr" rtl="0">
              <a:spcBef>
                <a:spcPts val="0"/>
              </a:spcBef>
              <a:spcAft>
                <a:spcPts val="0"/>
              </a:spcAft>
              <a:buNone/>
            </a:pPr>
            <a:r>
              <a:rPr lang="en" sz="1800" b="1">
                <a:solidFill>
                  <a:srgbClr val="FFFFFF"/>
                </a:solidFill>
                <a:latin typeface="Nunito"/>
                <a:ea typeface="Nunito"/>
                <a:cs typeface="Nunito"/>
                <a:sym typeface="Nunito"/>
              </a:rPr>
              <a:t>1</a:t>
            </a:r>
            <a:endParaRPr sz="1800" b="1">
              <a:solidFill>
                <a:srgbClr val="FFFFFF"/>
              </a:solidFill>
              <a:latin typeface="Nunito"/>
              <a:ea typeface="Nunito"/>
              <a:cs typeface="Nunito"/>
              <a:sym typeface="Nunito"/>
            </a:endParaRPr>
          </a:p>
        </p:txBody>
      </p:sp>
      <p:sp>
        <p:nvSpPr>
          <p:cNvPr id="1213" name="Google Shape;1213;p145"/>
          <p:cNvSpPr/>
          <p:nvPr/>
        </p:nvSpPr>
        <p:spPr>
          <a:xfrm>
            <a:off x="307400" y="2196397"/>
            <a:ext cx="344700" cy="350700"/>
          </a:xfrm>
          <a:prstGeom prst="rect">
            <a:avLst/>
          </a:prstGeom>
          <a:solidFill>
            <a:srgbClr val="9A8C77"/>
          </a:solidFill>
          <a:ln>
            <a:noFill/>
          </a:ln>
        </p:spPr>
        <p:txBody>
          <a:bodyPr spcFirstLastPara="1" wrap="square" lIns="107325" tIns="107325" rIns="107325" bIns="107325" anchor="ctr" anchorCtr="0">
            <a:noAutofit/>
          </a:bodyPr>
          <a:lstStyle/>
          <a:p>
            <a:pPr marL="0" lvl="0" indent="0" algn="ctr" rtl="0">
              <a:spcBef>
                <a:spcPts val="0"/>
              </a:spcBef>
              <a:spcAft>
                <a:spcPts val="0"/>
              </a:spcAft>
              <a:buNone/>
            </a:pPr>
            <a:r>
              <a:rPr lang="en" sz="1800" b="1">
                <a:solidFill>
                  <a:srgbClr val="FFFFFF"/>
                </a:solidFill>
                <a:latin typeface="Nunito"/>
                <a:ea typeface="Nunito"/>
                <a:cs typeface="Nunito"/>
                <a:sym typeface="Nunito"/>
              </a:rPr>
              <a:t>2</a:t>
            </a:r>
            <a:endParaRPr sz="1800" b="1">
              <a:solidFill>
                <a:srgbClr val="FFFFFF"/>
              </a:solidFill>
              <a:latin typeface="Nunito"/>
              <a:ea typeface="Nunito"/>
              <a:cs typeface="Nunito"/>
              <a:sym typeface="Nunito"/>
            </a:endParaRPr>
          </a:p>
        </p:txBody>
      </p:sp>
      <p:sp>
        <p:nvSpPr>
          <p:cNvPr id="1214" name="Google Shape;1214;p145"/>
          <p:cNvSpPr/>
          <p:nvPr/>
        </p:nvSpPr>
        <p:spPr>
          <a:xfrm>
            <a:off x="307400" y="2763072"/>
            <a:ext cx="344700" cy="350700"/>
          </a:xfrm>
          <a:prstGeom prst="rect">
            <a:avLst/>
          </a:prstGeom>
          <a:solidFill>
            <a:srgbClr val="9A8C77"/>
          </a:solidFill>
          <a:ln>
            <a:noFill/>
          </a:ln>
        </p:spPr>
        <p:txBody>
          <a:bodyPr spcFirstLastPara="1" wrap="square" lIns="107325" tIns="107325" rIns="107325" bIns="107325" anchor="ctr" anchorCtr="0">
            <a:noAutofit/>
          </a:bodyPr>
          <a:lstStyle/>
          <a:p>
            <a:pPr marL="0" lvl="0" indent="0" algn="ctr" rtl="0">
              <a:spcBef>
                <a:spcPts val="0"/>
              </a:spcBef>
              <a:spcAft>
                <a:spcPts val="0"/>
              </a:spcAft>
              <a:buNone/>
            </a:pPr>
            <a:r>
              <a:rPr lang="en" sz="1800" b="1">
                <a:solidFill>
                  <a:srgbClr val="FFFFFF"/>
                </a:solidFill>
                <a:latin typeface="Nunito"/>
                <a:ea typeface="Nunito"/>
                <a:cs typeface="Nunito"/>
                <a:sym typeface="Nunito"/>
              </a:rPr>
              <a:t>3</a:t>
            </a:r>
            <a:endParaRPr sz="1800" b="1">
              <a:solidFill>
                <a:srgbClr val="FFFFFF"/>
              </a:solidFill>
              <a:latin typeface="Nunito"/>
              <a:ea typeface="Nunito"/>
              <a:cs typeface="Nunito"/>
              <a:sym typeface="Nunito"/>
            </a:endParaRPr>
          </a:p>
        </p:txBody>
      </p:sp>
      <p:sp>
        <p:nvSpPr>
          <p:cNvPr id="1215" name="Google Shape;1215;p145"/>
          <p:cNvSpPr/>
          <p:nvPr/>
        </p:nvSpPr>
        <p:spPr>
          <a:xfrm>
            <a:off x="307400" y="3329747"/>
            <a:ext cx="344700" cy="350700"/>
          </a:xfrm>
          <a:prstGeom prst="rect">
            <a:avLst/>
          </a:prstGeom>
          <a:solidFill>
            <a:srgbClr val="9A8C77"/>
          </a:solidFill>
          <a:ln>
            <a:noFill/>
          </a:ln>
        </p:spPr>
        <p:txBody>
          <a:bodyPr spcFirstLastPara="1" wrap="square" lIns="107325" tIns="107325" rIns="107325" bIns="107325" anchor="ctr" anchorCtr="0">
            <a:noAutofit/>
          </a:bodyPr>
          <a:lstStyle/>
          <a:p>
            <a:pPr marL="0" lvl="0" indent="0" algn="ctr" rtl="0">
              <a:spcBef>
                <a:spcPts val="0"/>
              </a:spcBef>
              <a:spcAft>
                <a:spcPts val="0"/>
              </a:spcAft>
              <a:buNone/>
            </a:pPr>
            <a:r>
              <a:rPr lang="en" sz="1800" b="1">
                <a:solidFill>
                  <a:srgbClr val="FFFFFF"/>
                </a:solidFill>
                <a:latin typeface="Nunito"/>
                <a:ea typeface="Nunito"/>
                <a:cs typeface="Nunito"/>
                <a:sym typeface="Nunito"/>
              </a:rPr>
              <a:t>4</a:t>
            </a:r>
            <a:endParaRPr sz="1800" b="1">
              <a:solidFill>
                <a:srgbClr val="FFFFFF"/>
              </a:solidFill>
              <a:latin typeface="Nunito"/>
              <a:ea typeface="Nunito"/>
              <a:cs typeface="Nunito"/>
              <a:sym typeface="Nunito"/>
            </a:endParaRPr>
          </a:p>
        </p:txBody>
      </p:sp>
      <p:sp>
        <p:nvSpPr>
          <p:cNvPr id="1216" name="Google Shape;1216;p145"/>
          <p:cNvSpPr/>
          <p:nvPr/>
        </p:nvSpPr>
        <p:spPr>
          <a:xfrm>
            <a:off x="6333500" y="1525475"/>
            <a:ext cx="2381100" cy="2385300"/>
          </a:xfrm>
          <a:prstGeom prst="roundRect">
            <a:avLst>
              <a:gd name="adj" fmla="val 6066"/>
            </a:avLst>
          </a:prstGeom>
          <a:solidFill>
            <a:srgbClr val="313131">
              <a:alpha val="91670"/>
            </a:srgbClr>
          </a:solidFill>
          <a:ln>
            <a:noFill/>
          </a:ln>
        </p:spPr>
        <p:txBody>
          <a:bodyPr spcFirstLastPara="1" wrap="square" lIns="84325" tIns="84325" rIns="84325" bIns="84325" anchor="ctr" anchorCtr="0">
            <a:noAutofit/>
          </a:bodyPr>
          <a:lstStyle/>
          <a:p>
            <a:pPr marL="0" marR="0" lvl="0" indent="0" algn="l" rtl="0">
              <a:spcBef>
                <a:spcPts val="0"/>
              </a:spcBef>
              <a:spcAft>
                <a:spcPts val="0"/>
              </a:spcAft>
              <a:buNone/>
            </a:pPr>
            <a:endParaRPr sz="1000" b="1">
              <a:solidFill>
                <a:schemeClr val="lt1"/>
              </a:solidFill>
              <a:latin typeface="Nunito"/>
              <a:ea typeface="Nunito"/>
              <a:cs typeface="Nunito"/>
              <a:sym typeface="Nunito"/>
            </a:endParaRPr>
          </a:p>
        </p:txBody>
      </p:sp>
      <p:cxnSp>
        <p:nvCxnSpPr>
          <p:cNvPr id="1217" name="Google Shape;1217;p145"/>
          <p:cNvCxnSpPr/>
          <p:nvPr/>
        </p:nvCxnSpPr>
        <p:spPr>
          <a:xfrm rot="10800000" flipH="1">
            <a:off x="6472250" y="3270150"/>
            <a:ext cx="2103600" cy="2700"/>
          </a:xfrm>
          <a:prstGeom prst="straightConnector1">
            <a:avLst/>
          </a:prstGeom>
          <a:noFill/>
          <a:ln w="19050" cap="flat" cmpd="sng">
            <a:solidFill>
              <a:srgbClr val="9A8C77"/>
            </a:solidFill>
            <a:prstDash val="solid"/>
            <a:round/>
            <a:headEnd type="none" w="med" len="med"/>
            <a:tailEnd type="none" w="med" len="med"/>
          </a:ln>
        </p:spPr>
      </p:cxnSp>
      <p:sp>
        <p:nvSpPr>
          <p:cNvPr id="1218" name="Google Shape;1218;p145"/>
          <p:cNvSpPr txBox="1"/>
          <p:nvPr/>
        </p:nvSpPr>
        <p:spPr>
          <a:xfrm>
            <a:off x="6472250" y="2016650"/>
            <a:ext cx="2103600" cy="1144200"/>
          </a:xfrm>
          <a:prstGeom prst="rect">
            <a:avLst/>
          </a:prstGeom>
          <a:noFill/>
          <a:ln>
            <a:noFill/>
          </a:ln>
        </p:spPr>
        <p:txBody>
          <a:bodyPr spcFirstLastPara="1" wrap="square" lIns="91425" tIns="91425" rIns="91425" bIns="91425" anchor="t" anchorCtr="0">
            <a:spAutoFit/>
          </a:bodyPr>
          <a:lstStyle/>
          <a:p>
            <a:pPr marL="0" marR="0" lvl="0" indent="0" algn="l" rtl="0">
              <a:spcBef>
                <a:spcPts val="0"/>
              </a:spcBef>
              <a:spcAft>
                <a:spcPts val="0"/>
              </a:spcAft>
              <a:buNone/>
            </a:pPr>
            <a:r>
              <a:rPr lang="en" b="1">
                <a:solidFill>
                  <a:schemeClr val="lt1"/>
                </a:solidFill>
                <a:latin typeface="Montserrat"/>
                <a:ea typeface="Montserrat"/>
                <a:cs typeface="Montserrat"/>
                <a:sym typeface="Montserrat"/>
              </a:rPr>
              <a:t>Dr. Leslie Hancock</a:t>
            </a:r>
            <a:endParaRPr b="1">
              <a:solidFill>
                <a:schemeClr val="lt1"/>
              </a:solidFill>
              <a:latin typeface="Montserrat"/>
              <a:ea typeface="Montserrat"/>
              <a:cs typeface="Montserrat"/>
              <a:sym typeface="Montserrat"/>
            </a:endParaRPr>
          </a:p>
          <a:p>
            <a:pPr marL="0" marR="0" lvl="0" indent="0" algn="l" rtl="0">
              <a:spcBef>
                <a:spcPts val="1000"/>
              </a:spcBef>
              <a:spcAft>
                <a:spcPts val="0"/>
              </a:spcAft>
              <a:buNone/>
            </a:pPr>
            <a:r>
              <a:rPr lang="en" sz="1000" b="1">
                <a:solidFill>
                  <a:schemeClr val="lt1"/>
                </a:solidFill>
                <a:latin typeface="Nunito"/>
                <a:ea typeface="Nunito"/>
                <a:cs typeface="Nunito"/>
                <a:sym typeface="Nunito"/>
              </a:rPr>
              <a:t>Education Department Chair</a:t>
            </a:r>
            <a:endParaRPr sz="1000" b="1">
              <a:solidFill>
                <a:schemeClr val="lt1"/>
              </a:solidFill>
              <a:latin typeface="Nunito"/>
              <a:ea typeface="Nunito"/>
              <a:cs typeface="Nunito"/>
              <a:sym typeface="Nunito"/>
            </a:endParaRPr>
          </a:p>
          <a:p>
            <a:pPr marL="0" marR="0" lvl="0" indent="0" algn="l" rtl="0">
              <a:spcBef>
                <a:spcPts val="0"/>
              </a:spcBef>
              <a:spcAft>
                <a:spcPts val="0"/>
              </a:spcAft>
              <a:buNone/>
            </a:pPr>
            <a:r>
              <a:rPr lang="en" sz="1000" b="1">
                <a:solidFill>
                  <a:schemeClr val="lt1"/>
                </a:solidFill>
                <a:latin typeface="Nunito"/>
                <a:ea typeface="Nunito"/>
                <a:cs typeface="Nunito"/>
                <a:sym typeface="Nunito"/>
              </a:rPr>
              <a:t>AAS, AAT, BAAS Director</a:t>
            </a:r>
            <a:endParaRPr sz="1000" b="1">
              <a:solidFill>
                <a:schemeClr val="lt1"/>
              </a:solidFill>
              <a:latin typeface="Nunito"/>
              <a:ea typeface="Nunito"/>
              <a:cs typeface="Nunito"/>
              <a:sym typeface="Nunito"/>
            </a:endParaRPr>
          </a:p>
          <a:p>
            <a:pPr marL="0" marR="0" lvl="0" indent="0" algn="l" rtl="0">
              <a:spcBef>
                <a:spcPts val="0"/>
              </a:spcBef>
              <a:spcAft>
                <a:spcPts val="0"/>
              </a:spcAft>
              <a:buNone/>
            </a:pPr>
            <a:r>
              <a:rPr lang="en" sz="1000" b="1">
                <a:solidFill>
                  <a:schemeClr val="lt1"/>
                </a:solidFill>
                <a:latin typeface="Nunito"/>
                <a:ea typeface="Nunito"/>
                <a:cs typeface="Nunito"/>
                <a:sym typeface="Nunito"/>
              </a:rPr>
              <a:t>Proposed WC EPP Chief Operating Officer</a:t>
            </a:r>
            <a:endParaRPr/>
          </a:p>
        </p:txBody>
      </p:sp>
      <p:sp>
        <p:nvSpPr>
          <p:cNvPr id="1219" name="Google Shape;1219;p145"/>
          <p:cNvSpPr txBox="1"/>
          <p:nvPr/>
        </p:nvSpPr>
        <p:spPr>
          <a:xfrm>
            <a:off x="6472250" y="3272838"/>
            <a:ext cx="3000000" cy="554100"/>
          </a:xfrm>
          <a:prstGeom prst="rect">
            <a:avLst/>
          </a:prstGeom>
          <a:noFill/>
          <a:ln>
            <a:noFill/>
          </a:ln>
        </p:spPr>
        <p:txBody>
          <a:bodyPr spcFirstLastPara="1" wrap="square" lIns="91425" tIns="91425" rIns="91425" bIns="91425" anchor="t" anchorCtr="0">
            <a:spAutoFit/>
          </a:bodyPr>
          <a:lstStyle/>
          <a:p>
            <a:pPr marL="0" marR="0" lvl="0" indent="0" algn="l" rtl="0">
              <a:spcBef>
                <a:spcPts val="0"/>
              </a:spcBef>
              <a:spcAft>
                <a:spcPts val="0"/>
              </a:spcAft>
              <a:buNone/>
            </a:pPr>
            <a:r>
              <a:rPr lang="en" sz="800">
                <a:solidFill>
                  <a:schemeClr val="lt1"/>
                </a:solidFill>
                <a:latin typeface="Nunito"/>
                <a:ea typeface="Nunito"/>
                <a:cs typeface="Nunito"/>
                <a:sym typeface="Nunito"/>
              </a:rPr>
              <a:t>lhancock@wc.edu</a:t>
            </a:r>
            <a:endParaRPr sz="800">
              <a:solidFill>
                <a:schemeClr val="lt1"/>
              </a:solidFill>
              <a:latin typeface="Nunito"/>
              <a:ea typeface="Nunito"/>
              <a:cs typeface="Nunito"/>
              <a:sym typeface="Nunito"/>
            </a:endParaRPr>
          </a:p>
          <a:p>
            <a:pPr marL="0" marR="0" lvl="0" indent="0" algn="l" rtl="0">
              <a:spcBef>
                <a:spcPts val="0"/>
              </a:spcBef>
              <a:spcAft>
                <a:spcPts val="0"/>
              </a:spcAft>
              <a:buNone/>
            </a:pPr>
            <a:r>
              <a:rPr lang="en" sz="800">
                <a:solidFill>
                  <a:schemeClr val="lt1"/>
                </a:solidFill>
                <a:latin typeface="Nunito"/>
                <a:ea typeface="Nunito"/>
                <a:cs typeface="Nunito"/>
                <a:sym typeface="Nunito"/>
              </a:rPr>
              <a:t>(817)598-8962</a:t>
            </a:r>
            <a:endParaRPr sz="800">
              <a:solidFill>
                <a:schemeClr val="lt1"/>
              </a:solidFill>
              <a:latin typeface="Nunito"/>
              <a:ea typeface="Nunito"/>
              <a:cs typeface="Nunito"/>
              <a:sym typeface="Nunito"/>
            </a:endParaRPr>
          </a:p>
          <a:p>
            <a:pPr marL="0" marR="0" lvl="0" indent="0" algn="l" rtl="0">
              <a:spcBef>
                <a:spcPts val="0"/>
              </a:spcBef>
              <a:spcAft>
                <a:spcPts val="0"/>
              </a:spcAft>
              <a:buNone/>
            </a:pPr>
            <a:r>
              <a:rPr lang="en" sz="800">
                <a:solidFill>
                  <a:schemeClr val="lt1"/>
                </a:solidFill>
                <a:latin typeface="Nunito"/>
                <a:ea typeface="Nunito"/>
                <a:cs typeface="Nunito"/>
                <a:sym typeface="Nunito"/>
              </a:rPr>
              <a:t>wc.edu/edbachelors</a:t>
            </a:r>
            <a:endParaRPr sz="800">
              <a:solidFill>
                <a:schemeClr val="lt1"/>
              </a:solidFill>
              <a:latin typeface="Nunito"/>
              <a:ea typeface="Nunito"/>
              <a:cs typeface="Nunito"/>
              <a:sym typeface="Nunito"/>
            </a:endParaRPr>
          </a:p>
        </p:txBody>
      </p:sp>
      <p:sp>
        <p:nvSpPr>
          <p:cNvPr id="1220" name="Google Shape;1220;p145"/>
          <p:cNvSpPr txBox="1"/>
          <p:nvPr/>
        </p:nvSpPr>
        <p:spPr>
          <a:xfrm>
            <a:off x="6472250" y="1692475"/>
            <a:ext cx="2242200" cy="369300"/>
          </a:xfrm>
          <a:prstGeom prst="rect">
            <a:avLst/>
          </a:prstGeom>
          <a:noFill/>
          <a:ln>
            <a:noFill/>
          </a:ln>
        </p:spPr>
        <p:txBody>
          <a:bodyPr spcFirstLastPara="1" wrap="square" lIns="91425" tIns="91425" rIns="91425" bIns="91425" anchor="t" anchorCtr="0">
            <a:spAutoFit/>
          </a:bodyPr>
          <a:lstStyle/>
          <a:p>
            <a:pPr marL="0" marR="277842" lvl="0" indent="0" algn="l" rtl="0">
              <a:spcBef>
                <a:spcPts val="1000"/>
              </a:spcBef>
              <a:spcAft>
                <a:spcPts val="0"/>
              </a:spcAft>
              <a:buNone/>
            </a:pPr>
            <a:r>
              <a:rPr lang="en" sz="1200" b="1">
                <a:solidFill>
                  <a:srgbClr val="DCD1C5"/>
                </a:solidFill>
                <a:latin typeface="Nunito"/>
                <a:ea typeface="Nunito"/>
                <a:cs typeface="Nunito"/>
                <a:sym typeface="Nunito"/>
              </a:rPr>
              <a:t>PROGRAM CONTACT</a:t>
            </a:r>
            <a:endParaRPr sz="1200" b="1">
              <a:solidFill>
                <a:srgbClr val="DCD1C5"/>
              </a:solidFill>
              <a:latin typeface="Nunito"/>
              <a:ea typeface="Nunito"/>
              <a:cs typeface="Nunito"/>
              <a:sym typeface="Nunito"/>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1224"/>
        <p:cNvGrpSpPr/>
        <p:nvPr/>
      </p:nvGrpSpPr>
      <p:grpSpPr>
        <a:xfrm>
          <a:off x="0" y="0"/>
          <a:ext cx="0" cy="0"/>
          <a:chOff x="0" y="0"/>
          <a:chExt cx="0" cy="0"/>
        </a:xfrm>
      </p:grpSpPr>
      <p:sp>
        <p:nvSpPr>
          <p:cNvPr id="1225" name="Google Shape;1225;p146"/>
          <p:cNvSpPr txBox="1"/>
          <p:nvPr/>
        </p:nvSpPr>
        <p:spPr>
          <a:xfrm>
            <a:off x="195300" y="278250"/>
            <a:ext cx="8753400" cy="4587000"/>
          </a:xfrm>
          <a:prstGeom prst="rect">
            <a:avLst/>
          </a:prstGeom>
          <a:noFill/>
          <a:ln>
            <a:noFill/>
          </a:ln>
        </p:spPr>
        <p:txBody>
          <a:bodyPr spcFirstLastPara="1" wrap="square" lIns="91425" tIns="91425" rIns="91425" bIns="91425" anchor="t" anchorCtr="0">
            <a:spAutoFit/>
          </a:bodyPr>
          <a:lstStyle/>
          <a:p>
            <a:pPr marL="457200" lvl="0" indent="-457200" algn="ctr" rtl="0">
              <a:lnSpc>
                <a:spcPct val="150000"/>
              </a:lnSpc>
              <a:spcBef>
                <a:spcPts val="0"/>
              </a:spcBef>
              <a:spcAft>
                <a:spcPts val="0"/>
              </a:spcAft>
              <a:buNone/>
            </a:pPr>
            <a:r>
              <a:rPr lang="en" b="1" dirty="0">
                <a:solidFill>
                  <a:schemeClr val="lt1"/>
                </a:solidFill>
                <a:latin typeface="Nunito"/>
                <a:ea typeface="Nunito"/>
                <a:cs typeface="Nunito"/>
                <a:sym typeface="Nunito"/>
              </a:rPr>
              <a:t>References</a:t>
            </a:r>
            <a:endParaRPr b="1" dirty="0">
              <a:solidFill>
                <a:schemeClr val="lt1"/>
              </a:solidFill>
              <a:latin typeface="Nunito"/>
              <a:ea typeface="Nunito"/>
              <a:cs typeface="Nunito"/>
              <a:sym typeface="Nunito"/>
            </a:endParaRPr>
          </a:p>
          <a:p>
            <a:pPr marL="457200" lvl="0" indent="-457200" algn="l" rtl="0">
              <a:lnSpc>
                <a:spcPct val="150000"/>
              </a:lnSpc>
              <a:spcBef>
                <a:spcPts val="0"/>
              </a:spcBef>
              <a:spcAft>
                <a:spcPts val="0"/>
              </a:spcAft>
              <a:buNone/>
            </a:pPr>
            <a:r>
              <a:rPr lang="en" sz="1000" dirty="0">
                <a:solidFill>
                  <a:schemeClr val="lt1"/>
                </a:solidFill>
                <a:latin typeface="Nunito"/>
                <a:ea typeface="Nunito"/>
                <a:cs typeface="Nunito"/>
                <a:sym typeface="Nunito"/>
              </a:rPr>
              <a:t>Aguilar, E. (2013). </a:t>
            </a:r>
            <a:r>
              <a:rPr lang="en" sz="1000" i="1" dirty="0">
                <a:solidFill>
                  <a:schemeClr val="lt1"/>
                </a:solidFill>
                <a:latin typeface="Nunito"/>
                <a:ea typeface="Nunito"/>
                <a:cs typeface="Nunito"/>
                <a:sym typeface="Nunito"/>
              </a:rPr>
              <a:t>The art of coaching: Effective strategies for school transformation</a:t>
            </a:r>
            <a:r>
              <a:rPr lang="en" sz="1000" dirty="0">
                <a:solidFill>
                  <a:schemeClr val="lt1"/>
                </a:solidFill>
                <a:latin typeface="Nunito"/>
                <a:ea typeface="Nunito"/>
                <a:cs typeface="Nunito"/>
                <a:sym typeface="Nunito"/>
              </a:rPr>
              <a:t>. Jossey-Bass.</a:t>
            </a:r>
            <a:endParaRPr sz="1000" dirty="0">
              <a:solidFill>
                <a:schemeClr val="lt1"/>
              </a:solidFill>
              <a:latin typeface="Nunito"/>
              <a:ea typeface="Nunito"/>
              <a:cs typeface="Nunito"/>
              <a:sym typeface="Nunito"/>
            </a:endParaRPr>
          </a:p>
          <a:p>
            <a:pPr marL="457200" lvl="0" indent="-457200" algn="l" rtl="0">
              <a:lnSpc>
                <a:spcPct val="150000"/>
              </a:lnSpc>
              <a:spcBef>
                <a:spcPts val="0"/>
              </a:spcBef>
              <a:spcAft>
                <a:spcPts val="0"/>
              </a:spcAft>
              <a:buNone/>
            </a:pPr>
            <a:r>
              <a:rPr lang="en" sz="1000" dirty="0">
                <a:solidFill>
                  <a:schemeClr val="lt1"/>
                </a:solidFill>
                <a:latin typeface="Nunito"/>
                <a:ea typeface="Nunito"/>
                <a:cs typeface="Nunito"/>
                <a:sym typeface="Nunito"/>
              </a:rPr>
              <a:t>Burley-Allen, M. (1995). </a:t>
            </a:r>
            <a:r>
              <a:rPr lang="en" sz="1000" i="1" dirty="0">
                <a:solidFill>
                  <a:schemeClr val="lt1"/>
                </a:solidFill>
                <a:latin typeface="Nunito"/>
                <a:ea typeface="Nunito"/>
                <a:cs typeface="Nunito"/>
                <a:sym typeface="Nunito"/>
              </a:rPr>
              <a:t>Listening, the forgotten skill</a:t>
            </a:r>
            <a:r>
              <a:rPr lang="en" sz="1000" dirty="0">
                <a:solidFill>
                  <a:schemeClr val="lt1"/>
                </a:solidFill>
                <a:latin typeface="Nunito"/>
                <a:ea typeface="Nunito"/>
                <a:cs typeface="Nunito"/>
                <a:sym typeface="Nunito"/>
              </a:rPr>
              <a:t>. John Wiley &amp; Sons.</a:t>
            </a:r>
            <a:endParaRPr sz="1000" dirty="0">
              <a:solidFill>
                <a:schemeClr val="lt1"/>
              </a:solidFill>
              <a:latin typeface="Nunito"/>
              <a:ea typeface="Nunito"/>
              <a:cs typeface="Nunito"/>
              <a:sym typeface="Nunito"/>
            </a:endParaRPr>
          </a:p>
          <a:p>
            <a:pPr marL="457200" lvl="0" indent="-457200" algn="l" rtl="0">
              <a:lnSpc>
                <a:spcPct val="150000"/>
              </a:lnSpc>
              <a:spcBef>
                <a:spcPts val="0"/>
              </a:spcBef>
              <a:spcAft>
                <a:spcPts val="0"/>
              </a:spcAft>
              <a:buNone/>
            </a:pPr>
            <a:r>
              <a:rPr lang="en" sz="1000" dirty="0">
                <a:solidFill>
                  <a:schemeClr val="lt1"/>
                </a:solidFill>
                <a:latin typeface="Nunito"/>
                <a:ea typeface="Nunito"/>
                <a:cs typeface="Nunito"/>
                <a:sym typeface="Nunito"/>
              </a:rPr>
              <a:t>Cooley, C.H. (1930). </a:t>
            </a:r>
            <a:r>
              <a:rPr lang="en" sz="1000" i="1" dirty="0">
                <a:solidFill>
                  <a:schemeClr val="lt1"/>
                </a:solidFill>
                <a:latin typeface="Nunito"/>
                <a:ea typeface="Nunito"/>
                <a:cs typeface="Nunito"/>
                <a:sym typeface="Nunito"/>
              </a:rPr>
              <a:t>Sociological theory and social research</a:t>
            </a:r>
            <a:r>
              <a:rPr lang="en" sz="1000" dirty="0">
                <a:solidFill>
                  <a:schemeClr val="lt1"/>
                </a:solidFill>
                <a:latin typeface="Nunito"/>
                <a:ea typeface="Nunito"/>
                <a:cs typeface="Nunito"/>
                <a:sym typeface="Nunito"/>
              </a:rPr>
              <a:t>. Scribner.</a:t>
            </a:r>
            <a:endParaRPr sz="1000" dirty="0">
              <a:solidFill>
                <a:schemeClr val="lt1"/>
              </a:solidFill>
              <a:latin typeface="Nunito"/>
              <a:ea typeface="Nunito"/>
              <a:cs typeface="Nunito"/>
              <a:sym typeface="Nunito"/>
            </a:endParaRPr>
          </a:p>
          <a:p>
            <a:pPr marL="457200" lvl="0" indent="-457200" algn="l" rtl="0">
              <a:lnSpc>
                <a:spcPct val="150000"/>
              </a:lnSpc>
              <a:spcBef>
                <a:spcPts val="0"/>
              </a:spcBef>
              <a:spcAft>
                <a:spcPts val="0"/>
              </a:spcAft>
              <a:buNone/>
            </a:pPr>
            <a:r>
              <a:rPr lang="en" sz="1000" dirty="0">
                <a:solidFill>
                  <a:schemeClr val="lt1"/>
                </a:solidFill>
                <a:latin typeface="Nunito"/>
                <a:ea typeface="Nunito"/>
                <a:cs typeface="Nunito"/>
                <a:sym typeface="Nunito"/>
              </a:rPr>
              <a:t>Costa, A. L., &amp; </a:t>
            </a:r>
            <a:r>
              <a:rPr lang="en" sz="1000" dirty="0" err="1">
                <a:solidFill>
                  <a:schemeClr val="lt1"/>
                </a:solidFill>
                <a:latin typeface="Nunito"/>
                <a:ea typeface="Nunito"/>
                <a:cs typeface="Nunito"/>
                <a:sym typeface="Nunito"/>
              </a:rPr>
              <a:t>Garmston</a:t>
            </a:r>
            <a:r>
              <a:rPr lang="en" sz="1000" dirty="0">
                <a:solidFill>
                  <a:schemeClr val="lt1"/>
                </a:solidFill>
                <a:latin typeface="Nunito"/>
                <a:ea typeface="Nunito"/>
                <a:cs typeface="Nunito"/>
                <a:sym typeface="Nunito"/>
              </a:rPr>
              <a:t>, R. J. (2016). </a:t>
            </a:r>
            <a:r>
              <a:rPr lang="en" sz="1000" i="1" dirty="0">
                <a:solidFill>
                  <a:schemeClr val="lt1"/>
                </a:solidFill>
                <a:latin typeface="Nunito"/>
                <a:ea typeface="Nunito"/>
                <a:cs typeface="Nunito"/>
                <a:sym typeface="Nunito"/>
              </a:rPr>
              <a:t>Cognitive coaching: Developing self-directed leaders and learners</a:t>
            </a:r>
            <a:r>
              <a:rPr lang="en" sz="1000" dirty="0">
                <a:solidFill>
                  <a:schemeClr val="lt1"/>
                </a:solidFill>
                <a:latin typeface="Nunito"/>
                <a:ea typeface="Nunito"/>
                <a:cs typeface="Nunito"/>
                <a:sym typeface="Nunito"/>
              </a:rPr>
              <a:t> (3rd ed.). Rowman &amp; Littlefield.</a:t>
            </a:r>
            <a:endParaRPr sz="1000" dirty="0">
              <a:solidFill>
                <a:schemeClr val="lt1"/>
              </a:solidFill>
              <a:latin typeface="Nunito"/>
              <a:ea typeface="Nunito"/>
              <a:cs typeface="Nunito"/>
              <a:sym typeface="Nunito"/>
            </a:endParaRPr>
          </a:p>
          <a:p>
            <a:pPr marL="457200" marR="381000" lvl="0" indent="-457200" algn="l" rtl="0">
              <a:lnSpc>
                <a:spcPct val="150000"/>
              </a:lnSpc>
              <a:spcBef>
                <a:spcPts val="0"/>
              </a:spcBef>
              <a:spcAft>
                <a:spcPts val="0"/>
              </a:spcAft>
              <a:buNone/>
            </a:pPr>
            <a:r>
              <a:rPr lang="en" sz="1000" dirty="0">
                <a:solidFill>
                  <a:schemeClr val="lt1"/>
                </a:solidFill>
                <a:latin typeface="Nunito"/>
                <a:ea typeface="Nunito"/>
                <a:cs typeface="Nunito"/>
                <a:sym typeface="Nunito"/>
              </a:rPr>
              <a:t>Council of Chief State School Officers (CCSSO). (2013). </a:t>
            </a:r>
            <a:r>
              <a:rPr lang="en" sz="1000" i="1" dirty="0" err="1">
                <a:solidFill>
                  <a:schemeClr val="lt1"/>
                </a:solidFill>
                <a:latin typeface="Nunito"/>
                <a:ea typeface="Nunito"/>
                <a:cs typeface="Nunito"/>
                <a:sym typeface="Nunito"/>
              </a:rPr>
              <a:t>InTASC</a:t>
            </a:r>
            <a:r>
              <a:rPr lang="en" sz="1000" i="1" dirty="0">
                <a:solidFill>
                  <a:schemeClr val="lt1"/>
                </a:solidFill>
                <a:latin typeface="Nunito"/>
                <a:ea typeface="Nunito"/>
                <a:cs typeface="Nunito"/>
                <a:sym typeface="Nunito"/>
              </a:rPr>
              <a:t> Model Core Teaching Standards and Learning Progressions for Teachers 1.0</a:t>
            </a:r>
            <a:r>
              <a:rPr lang="en" sz="1000" dirty="0">
                <a:solidFill>
                  <a:schemeClr val="lt1"/>
                </a:solidFill>
                <a:latin typeface="Nunito"/>
                <a:ea typeface="Nunito"/>
                <a:cs typeface="Nunito"/>
                <a:sym typeface="Nunito"/>
              </a:rPr>
              <a:t>. Washington, DC: Author.</a:t>
            </a:r>
            <a:endParaRPr sz="1000" dirty="0">
              <a:solidFill>
                <a:schemeClr val="lt1"/>
              </a:solidFill>
              <a:latin typeface="Nunito"/>
              <a:ea typeface="Nunito"/>
              <a:cs typeface="Nunito"/>
              <a:sym typeface="Nunito"/>
            </a:endParaRPr>
          </a:p>
          <a:p>
            <a:pPr marL="457200" lvl="0" indent="-457200" algn="l" rtl="0">
              <a:lnSpc>
                <a:spcPct val="150000"/>
              </a:lnSpc>
              <a:spcBef>
                <a:spcPts val="0"/>
              </a:spcBef>
              <a:spcAft>
                <a:spcPts val="0"/>
              </a:spcAft>
              <a:buNone/>
            </a:pPr>
            <a:r>
              <a:rPr lang="en" sz="1000" dirty="0">
                <a:solidFill>
                  <a:schemeClr val="lt1"/>
                </a:solidFill>
                <a:latin typeface="Nunito"/>
                <a:ea typeface="Nunito"/>
                <a:cs typeface="Nunito"/>
                <a:sym typeface="Nunito"/>
              </a:rPr>
              <a:t>Elgin, S. (2000). </a:t>
            </a:r>
            <a:r>
              <a:rPr lang="en" sz="1000" i="1" dirty="0">
                <a:solidFill>
                  <a:schemeClr val="lt1"/>
                </a:solidFill>
                <a:latin typeface="Nunito"/>
                <a:ea typeface="Nunito"/>
                <a:cs typeface="Nunito"/>
                <a:sym typeface="Nunito"/>
              </a:rPr>
              <a:t>The gentle art of verbal defense at work.</a:t>
            </a:r>
            <a:r>
              <a:rPr lang="en" sz="1000" dirty="0">
                <a:solidFill>
                  <a:schemeClr val="lt1"/>
                </a:solidFill>
                <a:latin typeface="Nunito"/>
                <a:ea typeface="Nunito"/>
                <a:cs typeface="Nunito"/>
                <a:sym typeface="Nunito"/>
              </a:rPr>
              <a:t> Prentice Hall.</a:t>
            </a:r>
            <a:endParaRPr sz="1000" dirty="0">
              <a:solidFill>
                <a:schemeClr val="lt1"/>
              </a:solidFill>
              <a:latin typeface="Nunito"/>
              <a:ea typeface="Nunito"/>
              <a:cs typeface="Nunito"/>
              <a:sym typeface="Nunito"/>
            </a:endParaRPr>
          </a:p>
          <a:p>
            <a:pPr marL="457200" marR="381000" lvl="0" indent="-457200" algn="l" rtl="0">
              <a:lnSpc>
                <a:spcPct val="150000"/>
              </a:lnSpc>
              <a:spcBef>
                <a:spcPts val="0"/>
              </a:spcBef>
              <a:spcAft>
                <a:spcPts val="0"/>
              </a:spcAft>
              <a:buNone/>
            </a:pPr>
            <a:r>
              <a:rPr lang="en" sz="1000" dirty="0">
                <a:solidFill>
                  <a:schemeClr val="lt1"/>
                </a:solidFill>
                <a:latin typeface="Nunito"/>
                <a:ea typeface="Nunito"/>
                <a:cs typeface="Nunito"/>
                <a:sym typeface="Nunito"/>
              </a:rPr>
              <a:t>Fisher, D., &amp; Frey, N. (2014). </a:t>
            </a:r>
            <a:r>
              <a:rPr lang="en" sz="1000" i="1" dirty="0">
                <a:solidFill>
                  <a:schemeClr val="lt1"/>
                </a:solidFill>
                <a:latin typeface="Nunito"/>
                <a:ea typeface="Nunito"/>
                <a:cs typeface="Nunito"/>
                <a:sym typeface="Nunito"/>
              </a:rPr>
              <a:t>Better learning through structured teaching: A framework for the gradual release of responsibility</a:t>
            </a:r>
            <a:r>
              <a:rPr lang="en" sz="1000" dirty="0">
                <a:solidFill>
                  <a:schemeClr val="lt1"/>
                </a:solidFill>
                <a:latin typeface="Nunito"/>
                <a:ea typeface="Nunito"/>
                <a:cs typeface="Nunito"/>
                <a:sym typeface="Nunito"/>
              </a:rPr>
              <a:t> (2nd ed.). ASCD.</a:t>
            </a:r>
            <a:endParaRPr sz="1000" dirty="0">
              <a:solidFill>
                <a:schemeClr val="lt1"/>
              </a:solidFill>
              <a:latin typeface="Nunito"/>
              <a:ea typeface="Nunito"/>
              <a:cs typeface="Nunito"/>
              <a:sym typeface="Nunito"/>
            </a:endParaRPr>
          </a:p>
          <a:p>
            <a:pPr marL="457200" marR="381000" lvl="0" indent="-457200" algn="l" rtl="0">
              <a:lnSpc>
                <a:spcPct val="150000"/>
              </a:lnSpc>
              <a:spcBef>
                <a:spcPts val="0"/>
              </a:spcBef>
              <a:spcAft>
                <a:spcPts val="0"/>
              </a:spcAft>
              <a:buNone/>
            </a:pPr>
            <a:r>
              <a:rPr lang="en" sz="1000" dirty="0">
                <a:solidFill>
                  <a:schemeClr val="lt1"/>
                </a:solidFill>
                <a:latin typeface="Nunito"/>
                <a:ea typeface="Nunito"/>
                <a:cs typeface="Nunito"/>
                <a:sym typeface="Nunito"/>
              </a:rPr>
              <a:t>Friend, M., &amp; Cook, L. (2017). </a:t>
            </a:r>
            <a:r>
              <a:rPr lang="en" sz="1000" i="1" dirty="0">
                <a:solidFill>
                  <a:schemeClr val="lt1"/>
                </a:solidFill>
                <a:latin typeface="Nunito"/>
                <a:ea typeface="Nunito"/>
                <a:cs typeface="Nunito"/>
                <a:sym typeface="Nunito"/>
              </a:rPr>
              <a:t>Interactions: Collaboration skills for school professionals</a:t>
            </a:r>
            <a:r>
              <a:rPr lang="en" sz="1000" dirty="0">
                <a:solidFill>
                  <a:schemeClr val="lt1"/>
                </a:solidFill>
                <a:latin typeface="Nunito"/>
                <a:ea typeface="Nunito"/>
                <a:cs typeface="Nunito"/>
                <a:sym typeface="Nunito"/>
              </a:rPr>
              <a:t> (8th ed.). Pearson.</a:t>
            </a:r>
            <a:endParaRPr sz="1000" dirty="0">
              <a:solidFill>
                <a:schemeClr val="lt1"/>
              </a:solidFill>
              <a:latin typeface="Nunito"/>
              <a:ea typeface="Nunito"/>
              <a:cs typeface="Nunito"/>
              <a:sym typeface="Nunito"/>
            </a:endParaRPr>
          </a:p>
          <a:p>
            <a:pPr marL="457200" lvl="0" indent="-457200" algn="l" rtl="0">
              <a:lnSpc>
                <a:spcPct val="150000"/>
              </a:lnSpc>
              <a:spcBef>
                <a:spcPts val="0"/>
              </a:spcBef>
              <a:spcAft>
                <a:spcPts val="0"/>
              </a:spcAft>
              <a:buNone/>
            </a:pPr>
            <a:r>
              <a:rPr lang="en" sz="1000" dirty="0">
                <a:solidFill>
                  <a:schemeClr val="lt1"/>
                </a:solidFill>
                <a:latin typeface="Nunito"/>
                <a:ea typeface="Nunito"/>
                <a:cs typeface="Nunito"/>
                <a:sym typeface="Nunito"/>
              </a:rPr>
              <a:t>Knight, J. (2016). </a:t>
            </a:r>
            <a:r>
              <a:rPr lang="en" sz="1000" i="1" dirty="0">
                <a:solidFill>
                  <a:schemeClr val="lt1"/>
                </a:solidFill>
                <a:latin typeface="Nunito"/>
                <a:ea typeface="Nunito"/>
                <a:cs typeface="Nunito"/>
                <a:sym typeface="Nunito"/>
              </a:rPr>
              <a:t>The impact cycle: What instructional coaches should do to foster powerful improvements in teaching</a:t>
            </a:r>
            <a:r>
              <a:rPr lang="en" sz="1000" dirty="0">
                <a:solidFill>
                  <a:schemeClr val="lt1"/>
                </a:solidFill>
                <a:latin typeface="Nunito"/>
                <a:ea typeface="Nunito"/>
                <a:cs typeface="Nunito"/>
                <a:sym typeface="Nunito"/>
              </a:rPr>
              <a:t>. Corwin.</a:t>
            </a:r>
            <a:endParaRPr sz="1000" dirty="0">
              <a:solidFill>
                <a:schemeClr val="lt1"/>
              </a:solidFill>
              <a:latin typeface="Nunito"/>
              <a:ea typeface="Nunito"/>
              <a:cs typeface="Nunito"/>
              <a:sym typeface="Nunito"/>
            </a:endParaRPr>
          </a:p>
          <a:p>
            <a:pPr marL="457200" lvl="0" indent="-457200" algn="l" rtl="0">
              <a:lnSpc>
                <a:spcPct val="150000"/>
              </a:lnSpc>
              <a:spcBef>
                <a:spcPts val="0"/>
              </a:spcBef>
              <a:spcAft>
                <a:spcPts val="0"/>
              </a:spcAft>
              <a:buNone/>
            </a:pPr>
            <a:r>
              <a:rPr lang="en" sz="1000" dirty="0">
                <a:solidFill>
                  <a:schemeClr val="lt1"/>
                </a:solidFill>
                <a:latin typeface="Nunito"/>
                <a:ea typeface="Nunito"/>
                <a:cs typeface="Nunito"/>
                <a:sym typeface="Nunito"/>
              </a:rPr>
              <a:t>Lipton, L., &amp; Wellman, B. (2018). </a:t>
            </a:r>
            <a:r>
              <a:rPr lang="en" sz="1000" i="1" dirty="0">
                <a:solidFill>
                  <a:schemeClr val="lt1"/>
                </a:solidFill>
                <a:latin typeface="Nunito"/>
                <a:ea typeface="Nunito"/>
                <a:cs typeface="Nunito"/>
                <a:sym typeface="Nunito"/>
              </a:rPr>
              <a:t>Learning-focused supervision: Developing professional expertise in standards-driven systems</a:t>
            </a:r>
            <a:r>
              <a:rPr lang="en" sz="1000" dirty="0">
                <a:solidFill>
                  <a:schemeClr val="lt1"/>
                </a:solidFill>
                <a:latin typeface="Nunito"/>
                <a:ea typeface="Nunito"/>
                <a:cs typeface="Nunito"/>
                <a:sym typeface="Nunito"/>
              </a:rPr>
              <a:t> (3rd ed.). </a:t>
            </a:r>
            <a:r>
              <a:rPr lang="en" sz="1000" dirty="0" err="1">
                <a:solidFill>
                  <a:schemeClr val="lt1"/>
                </a:solidFill>
                <a:latin typeface="Nunito"/>
                <a:ea typeface="Nunito"/>
                <a:cs typeface="Nunito"/>
                <a:sym typeface="Nunito"/>
              </a:rPr>
              <a:t>MiraVia</a:t>
            </a:r>
            <a:r>
              <a:rPr lang="en" sz="1000" dirty="0">
                <a:solidFill>
                  <a:schemeClr val="lt1"/>
                </a:solidFill>
                <a:latin typeface="Nunito"/>
                <a:ea typeface="Nunito"/>
                <a:cs typeface="Nunito"/>
                <a:sym typeface="Nunito"/>
              </a:rPr>
              <a:t>.</a:t>
            </a:r>
            <a:endParaRPr sz="1000" dirty="0">
              <a:solidFill>
                <a:schemeClr val="lt1"/>
              </a:solidFill>
              <a:latin typeface="Nunito"/>
              <a:ea typeface="Nunito"/>
              <a:cs typeface="Nunito"/>
              <a:sym typeface="Nunito"/>
            </a:endParaRPr>
          </a:p>
          <a:p>
            <a:pPr marL="457200" lvl="0" indent="-457200" algn="l" rtl="0">
              <a:lnSpc>
                <a:spcPct val="150000"/>
              </a:lnSpc>
              <a:spcBef>
                <a:spcPts val="0"/>
              </a:spcBef>
              <a:spcAft>
                <a:spcPts val="0"/>
              </a:spcAft>
              <a:buNone/>
            </a:pPr>
            <a:r>
              <a:rPr lang="en" sz="1000" dirty="0">
                <a:solidFill>
                  <a:schemeClr val="lt1"/>
                </a:solidFill>
                <a:latin typeface="Nunito"/>
                <a:ea typeface="Nunito"/>
                <a:cs typeface="Nunito"/>
                <a:sym typeface="Nunito"/>
              </a:rPr>
              <a:t>Lipton, L. &amp; Wellman, B. (2001). </a:t>
            </a:r>
            <a:r>
              <a:rPr lang="en" sz="1000" i="1" dirty="0">
                <a:solidFill>
                  <a:schemeClr val="lt1"/>
                </a:solidFill>
                <a:latin typeface="Nunito"/>
                <a:ea typeface="Nunito"/>
                <a:cs typeface="Nunito"/>
                <a:sym typeface="Nunito"/>
              </a:rPr>
              <a:t>Mentoring matters.</a:t>
            </a:r>
            <a:r>
              <a:rPr lang="en" sz="1000" dirty="0">
                <a:solidFill>
                  <a:schemeClr val="lt1"/>
                </a:solidFill>
                <a:latin typeface="Nunito"/>
                <a:ea typeface="Nunito"/>
                <a:cs typeface="Nunito"/>
                <a:sym typeface="Nunito"/>
              </a:rPr>
              <a:t> Center for Cognitive Coaching.</a:t>
            </a:r>
            <a:endParaRPr sz="1000" dirty="0">
              <a:solidFill>
                <a:schemeClr val="lt1"/>
              </a:solidFill>
              <a:latin typeface="Nunito"/>
              <a:ea typeface="Nunito"/>
              <a:cs typeface="Nunito"/>
              <a:sym typeface="Nunito"/>
            </a:endParaRPr>
          </a:p>
          <a:p>
            <a:pPr marL="457200" lvl="0" indent="-457200" algn="l" rtl="0">
              <a:lnSpc>
                <a:spcPct val="150000"/>
              </a:lnSpc>
              <a:spcBef>
                <a:spcPts val="0"/>
              </a:spcBef>
              <a:spcAft>
                <a:spcPts val="0"/>
              </a:spcAft>
              <a:buNone/>
            </a:pPr>
            <a:r>
              <a:rPr lang="en" sz="1000" dirty="0">
                <a:solidFill>
                  <a:schemeClr val="lt1"/>
                </a:solidFill>
                <a:latin typeface="Nunito"/>
                <a:ea typeface="Nunito"/>
                <a:cs typeface="Nunito"/>
                <a:sym typeface="Nunito"/>
              </a:rPr>
              <a:t>Patterson, K., </a:t>
            </a:r>
            <a:r>
              <a:rPr lang="en" sz="1000" dirty="0" err="1">
                <a:solidFill>
                  <a:schemeClr val="lt1"/>
                </a:solidFill>
                <a:latin typeface="Nunito"/>
                <a:ea typeface="Nunito"/>
                <a:cs typeface="Nunito"/>
                <a:sym typeface="Nunito"/>
              </a:rPr>
              <a:t>Grenny</a:t>
            </a:r>
            <a:r>
              <a:rPr lang="en" sz="1000" dirty="0">
                <a:solidFill>
                  <a:schemeClr val="lt1"/>
                </a:solidFill>
                <a:latin typeface="Nunito"/>
                <a:ea typeface="Nunito"/>
                <a:cs typeface="Nunito"/>
                <a:sym typeface="Nunito"/>
              </a:rPr>
              <a:t>, J., &amp; McMillan, R. (2021). </a:t>
            </a:r>
            <a:r>
              <a:rPr lang="en" sz="1000" i="1" dirty="0">
                <a:solidFill>
                  <a:schemeClr val="lt1"/>
                </a:solidFill>
                <a:latin typeface="Nunito"/>
                <a:ea typeface="Nunito"/>
                <a:cs typeface="Nunito"/>
                <a:sym typeface="Nunito"/>
              </a:rPr>
              <a:t>Crucial conversations: Tools for talking when stakes are high</a:t>
            </a:r>
            <a:r>
              <a:rPr lang="en" sz="1000" dirty="0">
                <a:solidFill>
                  <a:schemeClr val="lt1"/>
                </a:solidFill>
                <a:latin typeface="Nunito"/>
                <a:ea typeface="Nunito"/>
                <a:cs typeface="Nunito"/>
                <a:sym typeface="Nunito"/>
              </a:rPr>
              <a:t> (3rd edition). McGraw Hill.</a:t>
            </a:r>
            <a:endParaRPr sz="1000" dirty="0">
              <a:solidFill>
                <a:schemeClr val="lt1"/>
              </a:solidFill>
              <a:latin typeface="Nunito"/>
              <a:ea typeface="Nunito"/>
              <a:cs typeface="Nunito"/>
              <a:sym typeface="Nunito"/>
            </a:endParaRPr>
          </a:p>
          <a:p>
            <a:pPr marL="457200" lvl="0" indent="-457200" algn="l" rtl="0">
              <a:lnSpc>
                <a:spcPct val="150000"/>
              </a:lnSpc>
              <a:spcBef>
                <a:spcPts val="0"/>
              </a:spcBef>
              <a:spcAft>
                <a:spcPts val="0"/>
              </a:spcAft>
              <a:buNone/>
            </a:pPr>
            <a:r>
              <a:rPr lang="en" sz="1000" dirty="0">
                <a:solidFill>
                  <a:schemeClr val="lt1"/>
                </a:solidFill>
                <a:latin typeface="Nunito"/>
                <a:ea typeface="Nunito"/>
                <a:cs typeface="Nunito"/>
                <a:sym typeface="Nunito"/>
              </a:rPr>
              <a:t>Perkins, D. (2002). </a:t>
            </a:r>
            <a:r>
              <a:rPr lang="en" sz="1000" i="1" dirty="0">
                <a:solidFill>
                  <a:schemeClr val="lt1"/>
                </a:solidFill>
                <a:latin typeface="Nunito"/>
                <a:ea typeface="Nunito"/>
                <a:cs typeface="Nunito"/>
                <a:sym typeface="Nunito"/>
              </a:rPr>
              <a:t>King Arthur’s round table: How collaborative conversations create smart organizations.</a:t>
            </a:r>
            <a:r>
              <a:rPr lang="en" sz="1000" dirty="0">
                <a:solidFill>
                  <a:schemeClr val="lt1"/>
                </a:solidFill>
                <a:latin typeface="Nunito"/>
                <a:ea typeface="Nunito"/>
                <a:cs typeface="Nunito"/>
                <a:sym typeface="Nunito"/>
              </a:rPr>
              <a:t> Wiley.</a:t>
            </a:r>
            <a:endParaRPr sz="1000" dirty="0">
              <a:solidFill>
                <a:schemeClr val="lt1"/>
              </a:solidFill>
              <a:latin typeface="Nunito"/>
              <a:ea typeface="Nunito"/>
              <a:cs typeface="Nunito"/>
              <a:sym typeface="Nunito"/>
            </a:endParaRPr>
          </a:p>
          <a:p>
            <a:pPr marL="457200" lvl="0" indent="-457200" algn="l" rtl="0">
              <a:lnSpc>
                <a:spcPct val="150000"/>
              </a:lnSpc>
              <a:spcBef>
                <a:spcPts val="0"/>
              </a:spcBef>
              <a:spcAft>
                <a:spcPts val="0"/>
              </a:spcAft>
              <a:buNone/>
            </a:pPr>
            <a:r>
              <a:rPr lang="en" sz="1000" dirty="0">
                <a:solidFill>
                  <a:schemeClr val="lt1"/>
                </a:solidFill>
                <a:latin typeface="Nunito"/>
                <a:ea typeface="Nunito"/>
                <a:cs typeface="Nunito"/>
                <a:sym typeface="Nunito"/>
              </a:rPr>
              <a:t>Sparks, D. (2006). </a:t>
            </a:r>
            <a:r>
              <a:rPr lang="en" sz="1000" i="1" dirty="0">
                <a:solidFill>
                  <a:schemeClr val="lt1"/>
                </a:solidFill>
                <a:latin typeface="Nunito"/>
                <a:ea typeface="Nunito"/>
                <a:cs typeface="Nunito"/>
                <a:sym typeface="Nunito"/>
              </a:rPr>
              <a:t>Leading for listening.</a:t>
            </a:r>
            <a:r>
              <a:rPr lang="en" sz="1000" dirty="0">
                <a:solidFill>
                  <a:schemeClr val="lt1"/>
                </a:solidFill>
                <a:latin typeface="Nunito"/>
                <a:ea typeface="Nunito"/>
                <a:cs typeface="Nunito"/>
                <a:sym typeface="Nunito"/>
              </a:rPr>
              <a:t> Corwin.</a:t>
            </a:r>
            <a:endParaRPr sz="1000" dirty="0">
              <a:solidFill>
                <a:schemeClr val="lt1"/>
              </a:solidFill>
              <a:latin typeface="Nunito"/>
              <a:ea typeface="Nunito"/>
              <a:cs typeface="Nunito"/>
              <a:sym typeface="Nunito"/>
            </a:endParaRPr>
          </a:p>
          <a:p>
            <a:pPr marL="457200" lvl="0" indent="-457200" algn="l" rtl="0">
              <a:lnSpc>
                <a:spcPct val="150000"/>
              </a:lnSpc>
              <a:spcBef>
                <a:spcPts val="0"/>
              </a:spcBef>
              <a:spcAft>
                <a:spcPts val="0"/>
              </a:spcAft>
              <a:buNone/>
            </a:pPr>
            <a:r>
              <a:rPr lang="en" sz="1000" dirty="0">
                <a:solidFill>
                  <a:schemeClr val="lt1"/>
                </a:solidFill>
                <a:latin typeface="Nunito"/>
                <a:ea typeface="Nunito"/>
                <a:cs typeface="Nunito"/>
                <a:sym typeface="Nunito"/>
              </a:rPr>
              <a:t>Texas Administrative Code (TAC). Title 19, Part 7, Chapters 228, 229, 230, 231, and 247 (as in effect August 2026). Texas Education Agency.</a:t>
            </a:r>
            <a:endParaRPr sz="1000" dirty="0">
              <a:solidFill>
                <a:schemeClr val="lt1"/>
              </a:solidFill>
              <a:latin typeface="Nunito"/>
              <a:ea typeface="Nunito"/>
              <a:cs typeface="Nunito"/>
              <a:sym typeface="Nunito"/>
            </a:endParaRPr>
          </a:p>
          <a:p>
            <a:pPr marL="457200" lvl="0" indent="-457200" algn="l" rtl="0">
              <a:lnSpc>
                <a:spcPct val="150000"/>
              </a:lnSpc>
              <a:spcBef>
                <a:spcPts val="0"/>
              </a:spcBef>
              <a:spcAft>
                <a:spcPts val="0"/>
              </a:spcAft>
              <a:buNone/>
            </a:pPr>
            <a:r>
              <a:rPr lang="en" sz="1000" dirty="0">
                <a:solidFill>
                  <a:schemeClr val="lt1"/>
                </a:solidFill>
                <a:latin typeface="Nunito"/>
                <a:ea typeface="Nunito"/>
                <a:cs typeface="Nunito"/>
                <a:sym typeface="Nunito"/>
              </a:rPr>
              <a:t>Texas Education Agency. (2016). </a:t>
            </a:r>
            <a:r>
              <a:rPr lang="en" sz="1000" i="1" dirty="0">
                <a:solidFill>
                  <a:schemeClr val="lt1"/>
                </a:solidFill>
                <a:latin typeface="Nunito"/>
                <a:ea typeface="Nunito"/>
                <a:cs typeface="Nunito"/>
                <a:sym typeface="Nunito"/>
              </a:rPr>
              <a:t>Texas Teacher Evaluation and Support System (T-TESS) Rubric</a:t>
            </a:r>
            <a:r>
              <a:rPr lang="en" sz="1000" dirty="0">
                <a:solidFill>
                  <a:schemeClr val="lt1"/>
                </a:solidFill>
                <a:latin typeface="Nunito"/>
                <a:ea typeface="Nunito"/>
                <a:cs typeface="Nunito"/>
                <a:sym typeface="Nunito"/>
              </a:rPr>
              <a:t>. Retrieved </a:t>
            </a:r>
            <a:r>
              <a:rPr lang="en" sz="1000">
                <a:solidFill>
                  <a:schemeClr val="lt1"/>
                </a:solidFill>
                <a:latin typeface="Nunito"/>
                <a:ea typeface="Nunito"/>
                <a:cs typeface="Nunito"/>
                <a:sym typeface="Nunito"/>
              </a:rPr>
              <a:t>from:</a:t>
            </a:r>
            <a:endParaRPr sz="1000" dirty="0">
              <a:solidFill>
                <a:srgbClr val="9A8C77"/>
              </a:solidFill>
              <a:latin typeface="Nunito"/>
              <a:ea typeface="Nunito"/>
              <a:cs typeface="Nunito"/>
              <a:sym typeface="Nunito"/>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Executive Design MK Plan by Slidesgo">
  <a:themeElements>
    <a:clrScheme name="Simple Light">
      <a:dk1>
        <a:srgbClr val="191919"/>
      </a:dk1>
      <a:lt1>
        <a:srgbClr val="FFFFFF"/>
      </a:lt1>
      <a:dk2>
        <a:srgbClr val="595959"/>
      </a:dk2>
      <a:lt2>
        <a:srgbClr val="888888"/>
      </a:lt2>
      <a:accent1>
        <a:srgbClr val="C0C0C0"/>
      </a:accent1>
      <a:accent2>
        <a:srgbClr val="E9E9E9"/>
      </a:accent2>
      <a:accent3>
        <a:srgbClr val="FFFFFF"/>
      </a:accent3>
      <a:accent4>
        <a:srgbClr val="FFFFFF"/>
      </a:accent4>
      <a:accent5>
        <a:srgbClr val="FFFFFF"/>
      </a:accent5>
      <a:accent6>
        <a:srgbClr val="FFFFFF"/>
      </a:accent6>
      <a:hlink>
        <a:srgbClr val="191919"/>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Custom">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4688</Words>
  <Application>Microsoft Macintosh PowerPoint</Application>
  <PresentationFormat>On-screen Show (16:9)</PresentationFormat>
  <Paragraphs>508</Paragraphs>
  <Slides>62</Slides>
  <Notes>60</Notes>
  <HiddenSlides>0</HiddenSlides>
  <MMClips>0</MMClips>
  <ScaleCrop>false</ScaleCrop>
  <HeadingPairs>
    <vt:vector size="6" baseType="variant">
      <vt:variant>
        <vt:lpstr>Fonts Used</vt:lpstr>
      </vt:variant>
      <vt:variant>
        <vt:i4>8</vt:i4>
      </vt:variant>
      <vt:variant>
        <vt:lpstr>Theme</vt:lpstr>
      </vt:variant>
      <vt:variant>
        <vt:i4>5</vt:i4>
      </vt:variant>
      <vt:variant>
        <vt:lpstr>Slide Titles</vt:lpstr>
      </vt:variant>
      <vt:variant>
        <vt:i4>62</vt:i4>
      </vt:variant>
    </vt:vector>
  </HeadingPairs>
  <TitlesOfParts>
    <vt:vector size="75" baseType="lpstr">
      <vt:lpstr>Roboto</vt:lpstr>
      <vt:lpstr>Arial</vt:lpstr>
      <vt:lpstr>Archivo Black</vt:lpstr>
      <vt:lpstr>Montserrat</vt:lpstr>
      <vt:lpstr>Nunito</vt:lpstr>
      <vt:lpstr>Cabin</vt:lpstr>
      <vt:lpstr>Bebas Neue</vt:lpstr>
      <vt:lpstr>DM Serif Display</vt:lpstr>
      <vt:lpstr>Simple Light</vt:lpstr>
      <vt:lpstr>Executive Design MK Plan by Slidesgo</vt:lpstr>
      <vt:lpstr>Simple Light</vt:lpstr>
      <vt:lpstr>Simple Light</vt:lpstr>
      <vt:lpstr>Custom</vt:lpstr>
      <vt:lpstr>PowerPoint Presentation</vt:lpstr>
      <vt:lpstr>CLINICAL TEACHING TRAINING</vt:lpstr>
      <vt:lpstr>TEACHER CANDIDATE A student formally admitted to the proposed WC EPP who completes clinical teaching in the classroom of a Cooperating Teacher to demonstrate proficiency in the educator standards</vt:lpstr>
      <vt:lpstr>PowerPoint Presentation</vt:lpstr>
      <vt:lpstr>Clinical Teaching is one supervised assignment across two consecutive semesters and totaling at least 490 hours. Candidates move from guided practice to  increasing instructional responsibility via planning, teaching, assessment, classroom management, and professional collaboration.</vt:lpstr>
      <vt:lpstr>PowerPoint Presentation</vt:lpstr>
      <vt:lpstr>PowerPoint Presentation</vt:lpstr>
      <vt:lpstr>CLINICAL TEACHING One assignment across two semesters</vt:lpstr>
      <vt:lpstr>CLINICAL TEACHING Start of School Year Requirement</vt:lpstr>
      <vt:lpstr>PowerPoint Presentation</vt:lpstr>
      <vt:lpstr>PowerPoint Presentation</vt:lpstr>
      <vt:lpstr>CO-TEACHING MODELS</vt:lpstr>
      <vt:lpstr>PowerPoint Presentation</vt:lpstr>
      <vt:lpstr>FIELD SUPERVISION</vt:lpstr>
      <vt:lpstr>CLINICAL TEACHING Observation cycle: what to expect</vt:lpstr>
      <vt:lpstr>CLINICAL TEACHING Your documentation, every week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LOOKING GLASS SELF</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SCENARIO You are Maya. You plan your lessons, follow every procedure, arrive on time, keep a calm classroom, and clearly care about your students. During your formal observation, though, your questioning stayed at a surface level (mostly yes/no or recall) and you often answered your own questions before students could think. Your post-observation conference is tomorrow. What will you write in your reflection, and what will you hear from your Field Supervisor?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Leslie Hancock</cp:lastModifiedBy>
  <cp:revision>2</cp:revision>
  <dcterms:modified xsi:type="dcterms:W3CDTF">2026-09-24T23:39:57Z</dcterms:modified>
</cp:coreProperties>
</file>